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1" r:id="rId2"/>
  </p:sldMasterIdLst>
  <p:notesMasterIdLst>
    <p:notesMasterId r:id="rId24"/>
  </p:notesMasterIdLst>
  <p:sldIdLst>
    <p:sldId id="256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84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9400"/>
    <a:srgbClr val="15334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3491CE9-F22B-4102-B292-4D2B4DEA0D6A}" v="24" dt="2023-01-09T09:12:59.00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67" d="100"/>
          <a:sy n="67" d="100"/>
        </p:scale>
        <p:origin x="60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viewProps" Target="viewProps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569B35-F3F6-4455-BD2A-DF10176DD809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72CE2C-3A5F-493C-A262-D63189AC8EC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259702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jpe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jpe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7.jpe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9.jpe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0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1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22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8.png"/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2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035AC5-0FD5-7DAA-7D4F-19B401DD63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CBBFE18-4EAC-D294-B61C-737ACB36B1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0DBA3D-C4C2-6461-C31A-D50FB0E40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8482-3144-4F29-AD2D-677BCB0A2CA2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C5ED92-B060-794D-DB5A-61DCB92DF4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8FEE77-BB03-75C1-BB47-63D7FE4F33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88C2-8187-4472-847C-6E53973A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808102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D5DADA-4E20-AA52-8305-F670ECCCBB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6FF6C3F-30A2-30FB-1B3B-35CD1F4FB1A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75CC6ED-1358-C5BC-EC95-E58750E1D0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8482-3144-4F29-AD2D-677BCB0A2CA2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1BB6C1-9FBB-E827-94AF-724A79957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0F8607-B88E-077B-47BF-F025184867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88C2-8187-4472-847C-6E53973A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5987211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993E68F-6A7E-C2D9-CAD1-3D402A6C162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8A74A4A-9C4D-2D8C-9C27-E484C1AFFCE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F8FCE3-D9AF-3AFD-1598-5265301472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8482-3144-4F29-AD2D-677BCB0A2CA2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86B444-021C-55A8-79B3-3338DFD94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248911-2D81-0C1F-4DA2-0C0786FC4A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88C2-8187-4472-847C-6E53973A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8795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E74B56-C6A3-D146-B501-D10E659728E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87641" y="2886022"/>
            <a:ext cx="6857997" cy="1085958"/>
          </a:xfrm>
          <a:prstGeom prst="rect">
            <a:avLst/>
          </a:prstGeom>
        </p:spPr>
      </p:pic>
      <p:sp>
        <p:nvSpPr>
          <p:cNvPr id="5" name="bg object 16">
            <a:extLst>
              <a:ext uri="{FF2B5EF4-FFF2-40B4-BE49-F238E27FC236}">
                <a16:creationId xmlns:a16="http://schemas.microsoft.com/office/drawing/2014/main" id="{91A80850-7C7D-6547-992F-3DECD383EC1D}"/>
              </a:ext>
            </a:extLst>
          </p:cNvPr>
          <p:cNvSpPr/>
          <p:nvPr userDrawn="1"/>
        </p:nvSpPr>
        <p:spPr>
          <a:xfrm>
            <a:off x="2191831" y="1"/>
            <a:ext cx="10000444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1605519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bg object 16">
            <a:extLst>
              <a:ext uri="{FF2B5EF4-FFF2-40B4-BE49-F238E27FC236}">
                <a16:creationId xmlns:a16="http://schemas.microsoft.com/office/drawing/2014/main" id="{970FD2BF-EBC4-0D44-BA9B-607B44128567}"/>
              </a:ext>
            </a:extLst>
          </p:cNvPr>
          <p:cNvSpPr/>
          <p:nvPr userDrawn="1"/>
        </p:nvSpPr>
        <p:spPr>
          <a:xfrm>
            <a:off x="2191831" y="1"/>
            <a:ext cx="10000444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839E999-4530-514B-8CD4-9A9A50AEDC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25906" y="2886020"/>
            <a:ext cx="6858001" cy="1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980983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Custom Layou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g object 16">
            <a:extLst>
              <a:ext uri="{FF2B5EF4-FFF2-40B4-BE49-F238E27FC236}">
                <a16:creationId xmlns:a16="http://schemas.microsoft.com/office/drawing/2014/main" id="{91A80850-7C7D-6547-992F-3DECD383EC1D}"/>
              </a:ext>
            </a:extLst>
          </p:cNvPr>
          <p:cNvSpPr/>
          <p:nvPr userDrawn="1"/>
        </p:nvSpPr>
        <p:spPr>
          <a:xfrm>
            <a:off x="2191831" y="1"/>
            <a:ext cx="10000444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EED3F82-AB21-7C46-86D6-D457E63EEF6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49011" y="2886020"/>
            <a:ext cx="6858001" cy="1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37547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1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51019FE-6561-4743-82FE-8CCDF3E8B8B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925905" y="2886021"/>
            <a:ext cx="6858000" cy="1085958"/>
          </a:xfrm>
          <a:prstGeom prst="rect">
            <a:avLst/>
          </a:prstGeom>
        </p:spPr>
      </p:pic>
      <p:sp>
        <p:nvSpPr>
          <p:cNvPr id="8" name="bg object 16">
            <a:extLst>
              <a:ext uri="{FF2B5EF4-FFF2-40B4-BE49-F238E27FC236}">
                <a16:creationId xmlns:a16="http://schemas.microsoft.com/office/drawing/2014/main" id="{1E45933D-1282-2449-A27B-8006CBD2AB75}"/>
              </a:ext>
            </a:extLst>
          </p:cNvPr>
          <p:cNvSpPr/>
          <p:nvPr userDrawn="1"/>
        </p:nvSpPr>
        <p:spPr>
          <a:xfrm>
            <a:off x="2191831" y="1"/>
            <a:ext cx="10000444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72278472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5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6">
            <a:extLst>
              <a:ext uri="{FF2B5EF4-FFF2-40B4-BE49-F238E27FC236}">
                <a16:creationId xmlns:a16="http://schemas.microsoft.com/office/drawing/2014/main" id="{2B3EA608-4FE6-574D-8A83-533D7F0A6E0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BF32743A-5DCC-8C46-948B-6CC2A6CAEB1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33552" y="2931930"/>
            <a:ext cx="6858001" cy="994142"/>
          </a:xfrm>
          <a:prstGeom prst="rect">
            <a:avLst/>
          </a:prstGeom>
        </p:spPr>
      </p:pic>
      <p:sp>
        <p:nvSpPr>
          <p:cNvPr id="6" name="bg object 16">
            <a:extLst>
              <a:ext uri="{FF2B5EF4-FFF2-40B4-BE49-F238E27FC236}">
                <a16:creationId xmlns:a16="http://schemas.microsoft.com/office/drawing/2014/main" id="{32DD2A96-B0F2-0C4C-8F4B-631ED8B6E68C}"/>
              </a:ext>
            </a:extLst>
          </p:cNvPr>
          <p:cNvSpPr/>
          <p:nvPr userDrawn="1"/>
        </p:nvSpPr>
        <p:spPr>
          <a:xfrm>
            <a:off x="2191831" y="1"/>
            <a:ext cx="10000444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29E9E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92107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6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19783E6B-1B2D-084F-9E14-4D86F90CC50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118267" y="2962856"/>
            <a:ext cx="6858001" cy="932289"/>
          </a:xfrm>
          <a:prstGeom prst="rect">
            <a:avLst/>
          </a:prstGeom>
        </p:spPr>
      </p:pic>
      <p:sp>
        <p:nvSpPr>
          <p:cNvPr id="7" name="bg object 16">
            <a:extLst>
              <a:ext uri="{FF2B5EF4-FFF2-40B4-BE49-F238E27FC236}">
                <a16:creationId xmlns:a16="http://schemas.microsoft.com/office/drawing/2014/main" id="{D68A5B8C-3EA8-1547-A537-966340F93175}"/>
              </a:ext>
            </a:extLst>
          </p:cNvPr>
          <p:cNvSpPr/>
          <p:nvPr userDrawn="1"/>
        </p:nvSpPr>
        <p:spPr>
          <a:xfrm>
            <a:off x="2191831" y="1"/>
            <a:ext cx="10000444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85184"/>
          </a:solidFill>
        </p:spPr>
        <p:txBody>
          <a:bodyPr wrap="square" lIns="0" tIns="0" rIns="0" bIns="0" rtlCol="0"/>
          <a:lstStyle/>
          <a:p>
            <a:endParaRPr sz="1092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730435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D579AF8-30B4-8549-BDF9-38F51170072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33856" y="2886020"/>
            <a:ext cx="6858001" cy="1085958"/>
          </a:xfrm>
          <a:prstGeom prst="rect">
            <a:avLst/>
          </a:prstGeom>
        </p:spPr>
      </p:pic>
      <p:sp>
        <p:nvSpPr>
          <p:cNvPr id="4" name="bg object 16">
            <a:extLst>
              <a:ext uri="{FF2B5EF4-FFF2-40B4-BE49-F238E27FC236}">
                <a16:creationId xmlns:a16="http://schemas.microsoft.com/office/drawing/2014/main" id="{970FD2BF-EBC4-0D44-BA9B-607B44128567}"/>
              </a:ext>
            </a:extLst>
          </p:cNvPr>
          <p:cNvSpPr/>
          <p:nvPr userDrawn="1"/>
        </p:nvSpPr>
        <p:spPr>
          <a:xfrm>
            <a:off x="2191831" y="1"/>
            <a:ext cx="10000444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36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147932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CABAA6A4-9AB3-E847-8FCB-34C3047E4A6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33856" y="2886022"/>
            <a:ext cx="6858001" cy="1085958"/>
          </a:xfrm>
          <a:prstGeom prst="rect">
            <a:avLst/>
          </a:prstGeom>
        </p:spPr>
      </p:pic>
      <p:sp>
        <p:nvSpPr>
          <p:cNvPr id="5" name="bg object 16">
            <a:extLst>
              <a:ext uri="{FF2B5EF4-FFF2-40B4-BE49-F238E27FC236}">
                <a16:creationId xmlns:a16="http://schemas.microsoft.com/office/drawing/2014/main" id="{91A80850-7C7D-6547-992F-3DECD383EC1D}"/>
              </a:ext>
            </a:extLst>
          </p:cNvPr>
          <p:cNvSpPr/>
          <p:nvPr userDrawn="1"/>
        </p:nvSpPr>
        <p:spPr>
          <a:xfrm>
            <a:off x="2191831" y="1"/>
            <a:ext cx="10000444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2A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9021013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0C87C0-F18F-CA59-E8CC-D4F791EBE5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03482-EEFB-046A-D1B0-FFC0DDAA41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20884D5-B4F6-B7B6-E1CB-4873A993B2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8482-3144-4F29-AD2D-677BCB0A2CA2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FA799F-D35B-70EF-5E48-66B7F634C5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11534-9B16-D301-B6D1-34DBA9E865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88C2-8187-4472-847C-6E53973A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4872155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60D142F-CA19-614D-93F5-8C3FB65B556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133856" y="2886022"/>
            <a:ext cx="6858001" cy="1085958"/>
          </a:xfrm>
          <a:prstGeom prst="rect">
            <a:avLst/>
          </a:prstGeom>
        </p:spPr>
      </p:pic>
      <p:sp>
        <p:nvSpPr>
          <p:cNvPr id="8" name="bg object 16">
            <a:extLst>
              <a:ext uri="{FF2B5EF4-FFF2-40B4-BE49-F238E27FC236}">
                <a16:creationId xmlns:a16="http://schemas.microsoft.com/office/drawing/2014/main" id="{1E45933D-1282-2449-A27B-8006CBD2AB75}"/>
              </a:ext>
            </a:extLst>
          </p:cNvPr>
          <p:cNvSpPr/>
          <p:nvPr userDrawn="1"/>
        </p:nvSpPr>
        <p:spPr>
          <a:xfrm>
            <a:off x="2191831" y="1"/>
            <a:ext cx="10000444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8B66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03964161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7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BCA92D-08C9-1245-A42A-21F97E100CD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41426" y="2889052"/>
            <a:ext cx="6857988" cy="1085958"/>
          </a:xfrm>
          <a:prstGeom prst="rect">
            <a:avLst/>
          </a:prstGeom>
        </p:spPr>
      </p:pic>
      <p:sp>
        <p:nvSpPr>
          <p:cNvPr id="6" name="bg object 16">
            <a:extLst>
              <a:ext uri="{FF2B5EF4-FFF2-40B4-BE49-F238E27FC236}">
                <a16:creationId xmlns:a16="http://schemas.microsoft.com/office/drawing/2014/main" id="{B7398B74-DF8D-224F-B0B5-CC1DE43C3F70}"/>
              </a:ext>
            </a:extLst>
          </p:cNvPr>
          <p:cNvSpPr/>
          <p:nvPr userDrawn="1"/>
        </p:nvSpPr>
        <p:spPr>
          <a:xfrm>
            <a:off x="2191831" y="1"/>
            <a:ext cx="10000444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67C6C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93699744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8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AE731637-54AA-0642-BD4B-7DFD65EE50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18328" y="2886022"/>
            <a:ext cx="6858001" cy="1085958"/>
          </a:xfrm>
          <a:prstGeom prst="rect">
            <a:avLst/>
          </a:prstGeom>
        </p:spPr>
      </p:pic>
      <p:sp>
        <p:nvSpPr>
          <p:cNvPr id="8" name="bg object 16">
            <a:extLst>
              <a:ext uri="{FF2B5EF4-FFF2-40B4-BE49-F238E27FC236}">
                <a16:creationId xmlns:a16="http://schemas.microsoft.com/office/drawing/2014/main" id="{1767E6FD-956D-4B40-B892-1E242F06F21B}"/>
              </a:ext>
            </a:extLst>
          </p:cNvPr>
          <p:cNvSpPr/>
          <p:nvPr userDrawn="1"/>
        </p:nvSpPr>
        <p:spPr>
          <a:xfrm>
            <a:off x="2191831" y="1"/>
            <a:ext cx="10000444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8898B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9170575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3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6">
            <a:extLst>
              <a:ext uri="{FF2B5EF4-FFF2-40B4-BE49-F238E27FC236}">
                <a16:creationId xmlns:a16="http://schemas.microsoft.com/office/drawing/2014/main" id="{2B3EA608-4FE6-574D-8A83-533D7F0A6E0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C3F61F-FD22-0E44-9F3A-14D9A2D47FF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63"/>
          <a:stretch/>
        </p:blipFill>
        <p:spPr>
          <a:xfrm>
            <a:off x="2191830" y="0"/>
            <a:ext cx="9985750" cy="68580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A34B1B-329F-3549-8D01-58DF33501A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1" cy="1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936787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4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6">
            <a:extLst>
              <a:ext uri="{FF2B5EF4-FFF2-40B4-BE49-F238E27FC236}">
                <a16:creationId xmlns:a16="http://schemas.microsoft.com/office/drawing/2014/main" id="{2B3EA608-4FE6-574D-8A83-533D7F0A6E0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7870D59-906F-174F-8D64-B805E9FFB14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281"/>
          <a:stretch/>
        </p:blipFill>
        <p:spPr>
          <a:xfrm>
            <a:off x="2206250" y="-9627"/>
            <a:ext cx="99857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AA91121-5FB8-6E43-AF8C-D8246A5A6CA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1" cy="1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636593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5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6">
            <a:extLst>
              <a:ext uri="{FF2B5EF4-FFF2-40B4-BE49-F238E27FC236}">
                <a16:creationId xmlns:a16="http://schemas.microsoft.com/office/drawing/2014/main" id="{2B3EA608-4FE6-574D-8A83-533D7F0A6E0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3F99A387-6F06-FB4C-A5D0-E15FE962B06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830" y="-9627"/>
            <a:ext cx="998575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67D4D5B-FD57-7E46-81F9-A7C97D95E15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1" cy="1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88205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6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6">
            <a:extLst>
              <a:ext uri="{FF2B5EF4-FFF2-40B4-BE49-F238E27FC236}">
                <a16:creationId xmlns:a16="http://schemas.microsoft.com/office/drawing/2014/main" id="{2B3EA608-4FE6-574D-8A83-533D7F0A6E0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0A09B5F-49E1-6742-A094-9BB1709DA90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831" y="0"/>
            <a:ext cx="1000017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0790AFC7-CACA-834F-B135-19380EEE9DF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1" cy="1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477266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7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6">
            <a:extLst>
              <a:ext uri="{FF2B5EF4-FFF2-40B4-BE49-F238E27FC236}">
                <a16:creationId xmlns:a16="http://schemas.microsoft.com/office/drawing/2014/main" id="{2B3EA608-4FE6-574D-8A83-533D7F0A6E0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4E5653F-6982-554C-9904-AC7EAE1F3A6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831" y="0"/>
            <a:ext cx="10000170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5CCB98F4-637A-E442-9319-29194DB1C17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1" cy="1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243121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8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B1B0254-D6C2-E847-9D4A-713E7F076A7B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0095"/>
          <a:stretch/>
        </p:blipFill>
        <p:spPr>
          <a:xfrm>
            <a:off x="1105213" y="1"/>
            <a:ext cx="11086787" cy="6858000"/>
          </a:xfrm>
          <a:prstGeom prst="rect">
            <a:avLst/>
          </a:prstGeom>
        </p:spPr>
      </p:pic>
      <p:sp>
        <p:nvSpPr>
          <p:cNvPr id="12" name="Holder 6">
            <a:extLst>
              <a:ext uri="{FF2B5EF4-FFF2-40B4-BE49-F238E27FC236}">
                <a16:creationId xmlns:a16="http://schemas.microsoft.com/office/drawing/2014/main" id="{2B3EA608-4FE6-574D-8A83-533D7F0A6E0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69426-7C71-1040-821D-1A153F36706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1" cy="1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258191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9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6">
            <a:extLst>
              <a:ext uri="{FF2B5EF4-FFF2-40B4-BE49-F238E27FC236}">
                <a16:creationId xmlns:a16="http://schemas.microsoft.com/office/drawing/2014/main" id="{2B3EA608-4FE6-574D-8A83-533D7F0A6E0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C02079A-02DD-1241-95A1-8269F2E1164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831" y="1"/>
            <a:ext cx="10000170" cy="6857999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22DC4-B2AF-284A-A97B-115808FD07B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1" cy="1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7307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49335B-FCC2-6115-9FE1-13434EF57E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D4E23EE-BDE0-7261-D786-498BB7F32B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A7656E-D375-9330-E565-CFFB1D9C3D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8482-3144-4F29-AD2D-677BCB0A2CA2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CB9A4B-EAE6-BCAB-D4C7-E1B1569F0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614A05-5729-2EE1-560D-E62C0F7D83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88C2-8187-4472-847C-6E53973A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8565078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0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89579A4D-F228-5842-9DD7-4ABE95D2E44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flipH="1">
            <a:off x="2191831" y="0"/>
            <a:ext cx="10000170" cy="6858000"/>
          </a:xfrm>
          <a:prstGeom prst="rect">
            <a:avLst/>
          </a:prstGeom>
        </p:spPr>
      </p:pic>
      <p:sp>
        <p:nvSpPr>
          <p:cNvPr id="12" name="Holder 6">
            <a:extLst>
              <a:ext uri="{FF2B5EF4-FFF2-40B4-BE49-F238E27FC236}">
                <a16:creationId xmlns:a16="http://schemas.microsoft.com/office/drawing/2014/main" id="{2B3EA608-4FE6-574D-8A83-533D7F0A6E0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4255AC-3379-D74D-BDC2-0E230951CAE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1" cy="1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1683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1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6">
            <a:extLst>
              <a:ext uri="{FF2B5EF4-FFF2-40B4-BE49-F238E27FC236}">
                <a16:creationId xmlns:a16="http://schemas.microsoft.com/office/drawing/2014/main" id="{2B3EA608-4FE6-574D-8A83-533D7F0A6E0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FF35BAF-AB17-0344-830B-16A1BB10C523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91830" y="0"/>
            <a:ext cx="10000169" cy="68580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C0870F4-73F9-C942-A359-78F47696F8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1" cy="1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68043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2_Custom Layout">
    <p:bg>
      <p:bgPr>
        <a:solidFill>
          <a:schemeClr val="bg1">
            <a:alpha val="3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Holder 6">
            <a:extLst>
              <a:ext uri="{FF2B5EF4-FFF2-40B4-BE49-F238E27FC236}">
                <a16:creationId xmlns:a16="http://schemas.microsoft.com/office/drawing/2014/main" id="{2B3EA608-4FE6-574D-8A83-533D7F0A6E0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FB8151C-C6A0-C746-B61E-A02CA0CBF57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1512" b="-1512"/>
          <a:stretch/>
        </p:blipFill>
        <p:spPr>
          <a:xfrm>
            <a:off x="2191830" y="0"/>
            <a:ext cx="9985750" cy="6858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8B1015F-CBAD-7146-ACDA-3EB2A344A97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1" cy="1085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170711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D3C2BD3F-A14F-0445-96AC-537938C49E3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1" cy="1085958"/>
          </a:xfrm>
          <a:prstGeom prst="rect">
            <a:avLst/>
          </a:prstGeom>
        </p:spPr>
      </p:pic>
      <p:sp>
        <p:nvSpPr>
          <p:cNvPr id="5" name="bg object 16">
            <a:extLst>
              <a:ext uri="{FF2B5EF4-FFF2-40B4-BE49-F238E27FC236}">
                <a16:creationId xmlns:a16="http://schemas.microsoft.com/office/drawing/2014/main" id="{15C18D1B-16EA-7340-BE81-5EB836E22868}"/>
              </a:ext>
            </a:extLst>
          </p:cNvPr>
          <p:cNvSpPr/>
          <p:nvPr userDrawn="1"/>
        </p:nvSpPr>
        <p:spPr>
          <a:xfrm flipH="1">
            <a:off x="1" y="1"/>
            <a:ext cx="219183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52D681F-7939-D448-8B71-73B88580AAC6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446DA131-FE5F-2941-B2D1-1EEB1CE0B519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53015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5A78E52-3A75-194C-93D6-AD3F9B58234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1" cy="1085958"/>
          </a:xfrm>
          <a:prstGeom prst="rect">
            <a:avLst/>
          </a:prstGeom>
        </p:spPr>
      </p:pic>
      <p:sp>
        <p:nvSpPr>
          <p:cNvPr id="6" name="bg object 16">
            <a:extLst>
              <a:ext uri="{FF2B5EF4-FFF2-40B4-BE49-F238E27FC236}">
                <a16:creationId xmlns:a16="http://schemas.microsoft.com/office/drawing/2014/main" id="{2C90015A-1796-5E40-9F5A-56F461D38178}"/>
              </a:ext>
            </a:extLst>
          </p:cNvPr>
          <p:cNvSpPr/>
          <p:nvPr userDrawn="1"/>
        </p:nvSpPr>
        <p:spPr>
          <a:xfrm flipH="1">
            <a:off x="1" y="1"/>
            <a:ext cx="219183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4FED981-6940-3C4B-B1A7-10C3F55EAFE7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Holder 6">
            <a:extLst>
              <a:ext uri="{FF2B5EF4-FFF2-40B4-BE49-F238E27FC236}">
                <a16:creationId xmlns:a16="http://schemas.microsoft.com/office/drawing/2014/main" id="{AC435F75-8A87-514C-84CB-A5539BA721FA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976318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720C4C5-061C-AD49-85F4-193F4BF0B55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1" cy="1085958"/>
          </a:xfrm>
          <a:prstGeom prst="rect">
            <a:avLst/>
          </a:prstGeom>
        </p:spPr>
      </p:pic>
      <p:sp>
        <p:nvSpPr>
          <p:cNvPr id="8" name="bg object 16">
            <a:extLst>
              <a:ext uri="{FF2B5EF4-FFF2-40B4-BE49-F238E27FC236}">
                <a16:creationId xmlns:a16="http://schemas.microsoft.com/office/drawing/2014/main" id="{1E45933D-1282-2449-A27B-8006CBD2AB75}"/>
              </a:ext>
            </a:extLst>
          </p:cNvPr>
          <p:cNvSpPr/>
          <p:nvPr userDrawn="1"/>
        </p:nvSpPr>
        <p:spPr>
          <a:xfrm flipH="1">
            <a:off x="1" y="1"/>
            <a:ext cx="219183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4B1D734-A546-354C-8F16-3C17C4F33B8B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0D490831-ED1E-9D46-90ED-34FAA4AC405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169389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9_Custom Layout"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g object 16">
            <a:extLst>
              <a:ext uri="{FF2B5EF4-FFF2-40B4-BE49-F238E27FC236}">
                <a16:creationId xmlns:a16="http://schemas.microsoft.com/office/drawing/2014/main" id="{EC99BCB1-C3E8-EA48-B170-A1031D32B1E7}"/>
              </a:ext>
            </a:extLst>
          </p:cNvPr>
          <p:cNvSpPr/>
          <p:nvPr userDrawn="1"/>
        </p:nvSpPr>
        <p:spPr>
          <a:xfrm flipH="1">
            <a:off x="1" y="1"/>
            <a:ext cx="219183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29E9E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0D490831-ED1E-9D46-90ED-34FAA4AC405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F69C64A-686A-8947-95DF-10A2A6E7AE7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55432" y="2923461"/>
            <a:ext cx="6858001" cy="994142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4B1D734-A546-354C-8F16-3C17C4F33B8B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51193324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0_Custom Layout"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bg object 16">
            <a:extLst>
              <a:ext uri="{FF2B5EF4-FFF2-40B4-BE49-F238E27FC236}">
                <a16:creationId xmlns:a16="http://schemas.microsoft.com/office/drawing/2014/main" id="{C6C573EB-03A1-B346-878A-343CF3AE0725}"/>
              </a:ext>
            </a:extLst>
          </p:cNvPr>
          <p:cNvSpPr/>
          <p:nvPr userDrawn="1"/>
        </p:nvSpPr>
        <p:spPr>
          <a:xfrm flipH="1">
            <a:off x="1" y="1"/>
            <a:ext cx="219183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85184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0D490831-ED1E-9D46-90ED-34FAA4AC405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9159A8E-3A71-0B4A-9664-AF5F4F82D31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-1449814" y="2962856"/>
            <a:ext cx="6858001" cy="932289"/>
          </a:xfrm>
          <a:prstGeom prst="rect">
            <a:avLst/>
          </a:prstGeom>
        </p:spPr>
      </p:pic>
      <p:sp>
        <p:nvSpPr>
          <p:cNvPr id="7" name="object 3">
            <a:extLst>
              <a:ext uri="{FF2B5EF4-FFF2-40B4-BE49-F238E27FC236}">
                <a16:creationId xmlns:a16="http://schemas.microsoft.com/office/drawing/2014/main" id="{E4B1D734-A546-354C-8F16-3C17C4F33B8B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623393074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2454E5F5-1299-8344-A24B-9CB64E7E778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2"/>
            <a:ext cx="6858002" cy="1085958"/>
          </a:xfrm>
          <a:prstGeom prst="rect">
            <a:avLst/>
          </a:prstGeom>
        </p:spPr>
      </p:pic>
      <p:sp>
        <p:nvSpPr>
          <p:cNvPr id="5" name="bg object 16">
            <a:extLst>
              <a:ext uri="{FF2B5EF4-FFF2-40B4-BE49-F238E27FC236}">
                <a16:creationId xmlns:a16="http://schemas.microsoft.com/office/drawing/2014/main" id="{15C18D1B-16EA-7340-BE81-5EB836E22868}"/>
              </a:ext>
            </a:extLst>
          </p:cNvPr>
          <p:cNvSpPr/>
          <p:nvPr userDrawn="1"/>
        </p:nvSpPr>
        <p:spPr>
          <a:xfrm flipH="1">
            <a:off x="1" y="1"/>
            <a:ext cx="219183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2A9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6" name="object 3">
            <a:extLst>
              <a:ext uri="{FF2B5EF4-FFF2-40B4-BE49-F238E27FC236}">
                <a16:creationId xmlns:a16="http://schemas.microsoft.com/office/drawing/2014/main" id="{852D681F-7939-D448-8B71-73B88580AAC6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2" name="Holder 6">
            <a:extLst>
              <a:ext uri="{FF2B5EF4-FFF2-40B4-BE49-F238E27FC236}">
                <a16:creationId xmlns:a16="http://schemas.microsoft.com/office/drawing/2014/main" id="{446DA131-FE5F-2941-B2D1-1EEB1CE0B519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56440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3712E67-50AD-4A4D-A088-266610AB21B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0" cy="1085958"/>
          </a:xfrm>
          <a:prstGeom prst="rect">
            <a:avLst/>
          </a:prstGeom>
        </p:spPr>
      </p:pic>
      <p:sp>
        <p:nvSpPr>
          <p:cNvPr id="6" name="bg object 16">
            <a:extLst>
              <a:ext uri="{FF2B5EF4-FFF2-40B4-BE49-F238E27FC236}">
                <a16:creationId xmlns:a16="http://schemas.microsoft.com/office/drawing/2014/main" id="{2C90015A-1796-5E40-9F5A-56F461D38178}"/>
              </a:ext>
            </a:extLst>
          </p:cNvPr>
          <p:cNvSpPr/>
          <p:nvPr userDrawn="1"/>
        </p:nvSpPr>
        <p:spPr>
          <a:xfrm flipH="1">
            <a:off x="1" y="1"/>
            <a:ext cx="219183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366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04FED981-6940-3C4B-B1A7-10C3F55EAFE7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5" name="Holder 6">
            <a:extLst>
              <a:ext uri="{FF2B5EF4-FFF2-40B4-BE49-F238E27FC236}">
                <a16:creationId xmlns:a16="http://schemas.microsoft.com/office/drawing/2014/main" id="{AC435F75-8A87-514C-84CB-A5539BA721FA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22939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E5D6E-9AE9-F9F4-6C51-43FF42DCBB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57D0CAE-3634-C78B-DE9B-BD6C0925084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F86CB90-8569-623D-4C69-E0B9ACAE05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27EFAC5-2314-BD80-EA12-36EC43FDD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8482-3144-4F29-AD2D-677BCB0A2CA2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19E438F-1EE0-5D49-E649-C86FE8E9D2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9367CB7-99A0-1E95-F7A4-61D2A6EA2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88C2-8187-4472-847C-6E53973A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5750886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4_Custom Layout"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3D32B966-AF91-EE4A-99B7-2652F3609FB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503543" y="2886021"/>
            <a:ext cx="6858000" cy="1085958"/>
          </a:xfrm>
          <a:prstGeom prst="rect">
            <a:avLst/>
          </a:prstGeom>
        </p:spPr>
      </p:pic>
      <p:sp>
        <p:nvSpPr>
          <p:cNvPr id="8" name="bg object 16">
            <a:extLst>
              <a:ext uri="{FF2B5EF4-FFF2-40B4-BE49-F238E27FC236}">
                <a16:creationId xmlns:a16="http://schemas.microsoft.com/office/drawing/2014/main" id="{1E45933D-1282-2449-A27B-8006CBD2AB75}"/>
              </a:ext>
            </a:extLst>
          </p:cNvPr>
          <p:cNvSpPr/>
          <p:nvPr userDrawn="1"/>
        </p:nvSpPr>
        <p:spPr>
          <a:xfrm flipH="1">
            <a:off x="1" y="1"/>
            <a:ext cx="219183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8B665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4B1D734-A546-354C-8F16-3C17C4F33B8B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0D490831-ED1E-9D46-90ED-34FAA4AC405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92539516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1_Custom Layout"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7CE06968-5A1B-6C4F-9513-281DBAB2792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57325" y="2886016"/>
            <a:ext cx="6857988" cy="1085958"/>
          </a:xfrm>
          <a:prstGeom prst="rect">
            <a:avLst/>
          </a:prstGeom>
        </p:spPr>
      </p:pic>
      <p:sp>
        <p:nvSpPr>
          <p:cNvPr id="9" name="bg object 16">
            <a:extLst>
              <a:ext uri="{FF2B5EF4-FFF2-40B4-BE49-F238E27FC236}">
                <a16:creationId xmlns:a16="http://schemas.microsoft.com/office/drawing/2014/main" id="{D6ECA7F4-9B6C-E246-B3B7-4AF6DB684334}"/>
              </a:ext>
            </a:extLst>
          </p:cNvPr>
          <p:cNvSpPr/>
          <p:nvPr userDrawn="1"/>
        </p:nvSpPr>
        <p:spPr>
          <a:xfrm flipH="1">
            <a:off x="1" y="1"/>
            <a:ext cx="219183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67C6C4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0D490831-ED1E-9D46-90ED-34FAA4AC405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4B1D734-A546-354C-8F16-3C17C4F33B8B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02438916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2_Custom Layout">
    <p:bg>
      <p:bgPr>
        <a:solidFill>
          <a:schemeClr val="bg1">
            <a:alpha val="4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9D664173-FC3B-3143-9A4C-01FAB3F59BA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457332" y="2886022"/>
            <a:ext cx="6858001" cy="1085958"/>
          </a:xfrm>
          <a:prstGeom prst="rect">
            <a:avLst/>
          </a:prstGeom>
        </p:spPr>
      </p:pic>
      <p:sp>
        <p:nvSpPr>
          <p:cNvPr id="10" name="bg object 16">
            <a:extLst>
              <a:ext uri="{FF2B5EF4-FFF2-40B4-BE49-F238E27FC236}">
                <a16:creationId xmlns:a16="http://schemas.microsoft.com/office/drawing/2014/main" id="{919F14A2-70F2-4146-8657-DC70524776FC}"/>
              </a:ext>
            </a:extLst>
          </p:cNvPr>
          <p:cNvSpPr/>
          <p:nvPr userDrawn="1"/>
        </p:nvSpPr>
        <p:spPr>
          <a:xfrm flipH="1">
            <a:off x="1" y="1"/>
            <a:ext cx="219183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8898B5"/>
          </a:solidFill>
        </p:spPr>
        <p:txBody>
          <a:bodyPr wrap="square" lIns="0" tIns="0" rIns="0" bIns="0" rtlCol="0"/>
          <a:lstStyle/>
          <a:p>
            <a:endParaRPr sz="1092">
              <a:solidFill>
                <a:schemeClr val="tx1"/>
              </a:solidFill>
              <a:highlight>
                <a:srgbClr val="F38501"/>
              </a:highlight>
            </a:endParaRPr>
          </a:p>
        </p:txBody>
      </p:sp>
      <p:sp>
        <p:nvSpPr>
          <p:cNvPr id="17" name="Holder 6">
            <a:extLst>
              <a:ext uri="{FF2B5EF4-FFF2-40B4-BE49-F238E27FC236}">
                <a16:creationId xmlns:a16="http://schemas.microsoft.com/office/drawing/2014/main" id="{0D490831-ED1E-9D46-90ED-34FAA4AC405D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bject 3">
            <a:extLst>
              <a:ext uri="{FF2B5EF4-FFF2-40B4-BE49-F238E27FC236}">
                <a16:creationId xmlns:a16="http://schemas.microsoft.com/office/drawing/2014/main" id="{E4B1D734-A546-354C-8F16-3C17C4F33B8B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343475371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3C8F6636-F6DC-D846-AA4F-29D24B5D8D9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24392" y="2886008"/>
            <a:ext cx="6858000" cy="1085958"/>
          </a:xfrm>
          <a:prstGeom prst="rect">
            <a:avLst/>
          </a:prstGeom>
        </p:spPr>
      </p:pic>
      <p:sp>
        <p:nvSpPr>
          <p:cNvPr id="7" name="bg object 16">
            <a:extLst>
              <a:ext uri="{FF2B5EF4-FFF2-40B4-BE49-F238E27FC236}">
                <a16:creationId xmlns:a16="http://schemas.microsoft.com/office/drawing/2014/main" id="{66C1649F-0766-2C4B-94E1-6B51FD806748}"/>
              </a:ext>
            </a:extLst>
          </p:cNvPr>
          <p:cNvSpPr/>
          <p:nvPr userDrawn="1"/>
        </p:nvSpPr>
        <p:spPr>
          <a:xfrm>
            <a:off x="1" y="-13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4DF31EE-41A0-1E4F-AAC8-87115BA048C4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43E0F5F-60DF-3E43-9DE6-F20250D4EF76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91541171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1100BFB-EE57-2245-A7DE-0B24EBB35C9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16815" y="2886022"/>
            <a:ext cx="6857999" cy="1085958"/>
          </a:xfrm>
          <a:prstGeom prst="rect">
            <a:avLst/>
          </a:prstGeom>
        </p:spPr>
      </p:pic>
      <p:sp>
        <p:nvSpPr>
          <p:cNvPr id="8" name="bg object 16">
            <a:extLst>
              <a:ext uri="{FF2B5EF4-FFF2-40B4-BE49-F238E27FC236}">
                <a16:creationId xmlns:a16="http://schemas.microsoft.com/office/drawing/2014/main" id="{1E45933D-1282-2449-A27B-8006CBD2AB7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2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43E0F5F-60DF-3E43-9DE6-F20250D4EF76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D43A2909-278E-E845-A2FD-BC4B3AA1EC0B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3707556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15B39501-4289-E249-BFCF-5FE09D3C8D1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63019" y="2886016"/>
            <a:ext cx="6858013" cy="1085958"/>
          </a:xfrm>
          <a:prstGeom prst="rect">
            <a:avLst/>
          </a:prstGeom>
        </p:spPr>
      </p:pic>
      <p:sp>
        <p:nvSpPr>
          <p:cNvPr id="7" name="bg object 16">
            <a:extLst>
              <a:ext uri="{FF2B5EF4-FFF2-40B4-BE49-F238E27FC236}">
                <a16:creationId xmlns:a16="http://schemas.microsoft.com/office/drawing/2014/main" id="{66C1649F-0766-2C4B-94E1-6B51FD806748}"/>
              </a:ext>
            </a:extLst>
          </p:cNvPr>
          <p:cNvSpPr/>
          <p:nvPr userDrawn="1"/>
        </p:nvSpPr>
        <p:spPr>
          <a:xfrm>
            <a:off x="1" y="-13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3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4DF31EE-41A0-1E4F-AAC8-87115BA048C4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43E0F5F-60DF-3E43-9DE6-F20250D4EF76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2328242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CD160F98-09DF-7E4A-BF69-C267ED49FFCC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70597" y="2886016"/>
            <a:ext cx="6858013" cy="1085958"/>
          </a:xfrm>
          <a:prstGeom prst="rect">
            <a:avLst/>
          </a:prstGeom>
        </p:spPr>
      </p:pic>
      <p:sp>
        <p:nvSpPr>
          <p:cNvPr id="7" name="bg object 16">
            <a:extLst>
              <a:ext uri="{FF2B5EF4-FFF2-40B4-BE49-F238E27FC236}">
                <a16:creationId xmlns:a16="http://schemas.microsoft.com/office/drawing/2014/main" id="{66C1649F-0766-2C4B-94E1-6B51FD806748}"/>
              </a:ext>
            </a:extLst>
          </p:cNvPr>
          <p:cNvSpPr/>
          <p:nvPr userDrawn="1"/>
        </p:nvSpPr>
        <p:spPr>
          <a:xfrm>
            <a:off x="1" y="-13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4DF31EE-41A0-1E4F-AAC8-87115BA048C4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43E0F5F-60DF-3E43-9DE6-F20250D4EF76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8109408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427CEF18-36C8-014D-9DF0-A7416606D4D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470906" y="2931930"/>
            <a:ext cx="6858001" cy="994142"/>
          </a:xfrm>
          <a:prstGeom prst="rect">
            <a:avLst/>
          </a:prstGeom>
        </p:spPr>
      </p:pic>
      <p:sp>
        <p:nvSpPr>
          <p:cNvPr id="9" name="bg object 16">
            <a:extLst>
              <a:ext uri="{FF2B5EF4-FFF2-40B4-BE49-F238E27FC236}">
                <a16:creationId xmlns:a16="http://schemas.microsoft.com/office/drawing/2014/main" id="{6D6D2064-DF67-8B48-AF5D-E417F4197456}"/>
              </a:ext>
            </a:extLst>
          </p:cNvPr>
          <p:cNvSpPr/>
          <p:nvPr userDrawn="1"/>
        </p:nvSpPr>
        <p:spPr>
          <a:xfrm>
            <a:off x="1" y="-13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029E9E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4DF31EE-41A0-1E4F-AAC8-87115BA048C4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43E0F5F-60DF-3E43-9DE6-F20250D4EF76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71527813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bg object 16">
            <a:extLst>
              <a:ext uri="{FF2B5EF4-FFF2-40B4-BE49-F238E27FC236}">
                <a16:creationId xmlns:a16="http://schemas.microsoft.com/office/drawing/2014/main" id="{AFF42A76-8240-5347-9ED2-0072BE391C01}"/>
              </a:ext>
            </a:extLst>
          </p:cNvPr>
          <p:cNvSpPr/>
          <p:nvPr userDrawn="1"/>
        </p:nvSpPr>
        <p:spPr>
          <a:xfrm>
            <a:off x="1" y="-13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38518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4DF31EE-41A0-1E4F-AAC8-87115BA048C4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43E0F5F-60DF-3E43-9DE6-F20250D4EF76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180F1F-759D-0245-BC9D-5F37E6A37A4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16200000">
            <a:off x="2486190" y="2962856"/>
            <a:ext cx="6858001" cy="9322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998431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BCC716BD-7396-D64D-993E-D0E76FD193B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16813" y="2886022"/>
            <a:ext cx="6858002" cy="1085958"/>
          </a:xfrm>
          <a:prstGeom prst="rect">
            <a:avLst/>
          </a:prstGeom>
        </p:spPr>
      </p:pic>
      <p:sp>
        <p:nvSpPr>
          <p:cNvPr id="8" name="bg object 16">
            <a:extLst>
              <a:ext uri="{FF2B5EF4-FFF2-40B4-BE49-F238E27FC236}">
                <a16:creationId xmlns:a16="http://schemas.microsoft.com/office/drawing/2014/main" id="{1E45933D-1282-2449-A27B-8006CBD2AB7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8B66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43E0F5F-60DF-3E43-9DE6-F20250D4EF76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D43A2909-278E-E845-A2FD-BC4B3AA1EC0B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7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79FB6F1-6FC2-F784-CA5E-8C7C13F0B9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85437E-AEAF-586D-ADEC-790DC8C30A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3E14949-2B52-66D8-66A9-426EF2D553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0B3B7BA-0164-D693-8779-9D02333D06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282EB9-35D6-3F4A-75B9-543C2BB461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925115-A0EF-0181-F8C9-BCC36A52CB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8482-3144-4F29-AD2D-677BCB0A2CA2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5090230-3AC3-BD09-A941-7DA35D148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674E996-C380-37A4-1909-1A2EE4E6CF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88C2-8187-4472-847C-6E53973A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7452834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38CE366-EE66-6A41-A309-D2F1E82E6B16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16813" y="2886021"/>
            <a:ext cx="6858000" cy="1085958"/>
          </a:xfrm>
          <a:prstGeom prst="rect">
            <a:avLst/>
          </a:prstGeom>
        </p:spPr>
      </p:pic>
      <p:sp>
        <p:nvSpPr>
          <p:cNvPr id="8" name="bg object 16">
            <a:extLst>
              <a:ext uri="{FF2B5EF4-FFF2-40B4-BE49-F238E27FC236}">
                <a16:creationId xmlns:a16="http://schemas.microsoft.com/office/drawing/2014/main" id="{1E45933D-1282-2449-A27B-8006CBD2AB75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792A9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43E0F5F-60DF-3E43-9DE6-F20250D4EF76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7" name="Holder 6">
            <a:extLst>
              <a:ext uri="{FF2B5EF4-FFF2-40B4-BE49-F238E27FC236}">
                <a16:creationId xmlns:a16="http://schemas.microsoft.com/office/drawing/2014/main" id="{D43A2909-278E-E845-A2FD-BC4B3AA1EC0B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056880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4F54417A-5AA2-1246-BBAA-BCC261DC4C5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16807" y="2886015"/>
            <a:ext cx="6858013" cy="1085958"/>
          </a:xfrm>
          <a:prstGeom prst="rect">
            <a:avLst/>
          </a:prstGeom>
        </p:spPr>
      </p:pic>
      <p:sp>
        <p:nvSpPr>
          <p:cNvPr id="7" name="bg object 16">
            <a:extLst>
              <a:ext uri="{FF2B5EF4-FFF2-40B4-BE49-F238E27FC236}">
                <a16:creationId xmlns:a16="http://schemas.microsoft.com/office/drawing/2014/main" id="{66C1649F-0766-2C4B-94E1-6B51FD806748}"/>
              </a:ext>
            </a:extLst>
          </p:cNvPr>
          <p:cNvSpPr/>
          <p:nvPr userDrawn="1"/>
        </p:nvSpPr>
        <p:spPr>
          <a:xfrm>
            <a:off x="1" y="-13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FF36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4DF31EE-41A0-1E4F-AAC8-87115BA048C4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43E0F5F-60DF-3E43-9DE6-F20250D4EF76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96649995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1DBD496E-CE63-2C4C-9DAE-AD0A22E908A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667006" y="2898943"/>
            <a:ext cx="6857988" cy="1085958"/>
          </a:xfrm>
          <a:prstGeom prst="rect">
            <a:avLst/>
          </a:prstGeom>
        </p:spPr>
      </p:pic>
      <p:sp>
        <p:nvSpPr>
          <p:cNvPr id="9" name="bg object 16">
            <a:extLst>
              <a:ext uri="{FF2B5EF4-FFF2-40B4-BE49-F238E27FC236}">
                <a16:creationId xmlns:a16="http://schemas.microsoft.com/office/drawing/2014/main" id="{D1DBD874-5E8C-8E4F-8A69-B495B3A1BE8B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67C6C4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4DF31EE-41A0-1E4F-AAC8-87115BA048C4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43E0F5F-60DF-3E43-9DE6-F20250D4EF76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47804043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20DA793A-AC29-4F41-B404-54FB140564E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2572765" y="2886022"/>
            <a:ext cx="6858001" cy="1085958"/>
          </a:xfrm>
          <a:prstGeom prst="rect">
            <a:avLst/>
          </a:prstGeom>
        </p:spPr>
      </p:pic>
      <p:sp>
        <p:nvSpPr>
          <p:cNvPr id="7" name="bg object 16">
            <a:extLst>
              <a:ext uri="{FF2B5EF4-FFF2-40B4-BE49-F238E27FC236}">
                <a16:creationId xmlns:a16="http://schemas.microsoft.com/office/drawing/2014/main" id="{F0270A15-7890-544A-87AC-2518A65DD16F}"/>
              </a:ext>
            </a:extLst>
          </p:cNvPr>
          <p:cNvSpPr/>
          <p:nvPr userDrawn="1"/>
        </p:nvSpPr>
        <p:spPr>
          <a:xfrm>
            <a:off x="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8898B5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  <p:sp>
        <p:nvSpPr>
          <p:cNvPr id="11" name="Holder 6">
            <a:extLst>
              <a:ext uri="{FF2B5EF4-FFF2-40B4-BE49-F238E27FC236}">
                <a16:creationId xmlns:a16="http://schemas.microsoft.com/office/drawing/2014/main" id="{44DF31EE-41A0-1E4F-AAC8-87115BA048C4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43E0F5F-60DF-3E43-9DE6-F20250D4EF76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73387840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7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Holder 6">
            <a:extLst>
              <a:ext uri="{FF2B5EF4-FFF2-40B4-BE49-F238E27FC236}">
                <a16:creationId xmlns:a16="http://schemas.microsoft.com/office/drawing/2014/main" id="{44DF31EE-41A0-1E4F-AAC8-87115BA048C4}"/>
              </a:ext>
            </a:extLst>
          </p:cNvPr>
          <p:cNvSpPr txBox="1">
            <a:spLocks/>
          </p:cNvSpPr>
          <p:nvPr userDrawn="1"/>
        </p:nvSpPr>
        <p:spPr>
          <a:xfrm>
            <a:off x="286959" y="6547948"/>
            <a:ext cx="633410" cy="310052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l" defTabSz="914400" rtl="0" eaLnBrk="1" latinLnBrk="0" hangingPunct="1">
              <a:defRPr sz="900" b="0" i="0" kern="1200">
                <a:solidFill>
                  <a:schemeClr val="tx1"/>
                </a:solidFill>
                <a:latin typeface="Trebuchet MS"/>
                <a:ea typeface="+mn-ea"/>
                <a:cs typeface="Trebuchet M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7701">
              <a:spcBef>
                <a:spcPts val="33"/>
              </a:spcBef>
            </a:pPr>
            <a:r>
              <a:rPr lang="en-GB" sz="849" spc="2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Page</a:t>
            </a:r>
            <a:r>
              <a:rPr lang="en-GB" sz="849" spc="-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fld id="{81D60167-4931-47E6-BA6A-407CBD079E47}" type="slidenum">
              <a:rPr sz="849" spc="33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pPr marL="7701">
                <a:spcBef>
                  <a:spcPts val="33"/>
                </a:spcBef>
              </a:pPr>
              <a:t>‹#›</a:t>
            </a:fld>
            <a:endParaRPr sz="849" spc="33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bject 3">
            <a:extLst>
              <a:ext uri="{FF2B5EF4-FFF2-40B4-BE49-F238E27FC236}">
                <a16:creationId xmlns:a16="http://schemas.microsoft.com/office/drawing/2014/main" id="{E43E0F5F-60DF-3E43-9DE6-F20250D4EF76}"/>
              </a:ext>
            </a:extLst>
          </p:cNvPr>
          <p:cNvSpPr/>
          <p:nvPr userDrawn="1"/>
        </p:nvSpPr>
        <p:spPr>
          <a:xfrm>
            <a:off x="436522" y="13"/>
            <a:ext cx="1318785" cy="1318778"/>
          </a:xfrm>
          <a:prstGeom prst="rect">
            <a:avLst/>
          </a:prstGeom>
          <a:blipFill>
            <a:blip r:embed="rId2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sz="1092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9A9F0FFC-A32A-7543-80FA-5C471CA44D0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-1087643" y="2886022"/>
            <a:ext cx="6858002" cy="1085958"/>
          </a:xfrm>
          <a:prstGeom prst="rect">
            <a:avLst/>
          </a:prstGeom>
        </p:spPr>
      </p:pic>
      <p:sp>
        <p:nvSpPr>
          <p:cNvPr id="8" name="bg object 16">
            <a:extLst>
              <a:ext uri="{FF2B5EF4-FFF2-40B4-BE49-F238E27FC236}">
                <a16:creationId xmlns:a16="http://schemas.microsoft.com/office/drawing/2014/main" id="{11337D25-C63D-2F43-9D12-F7734F0E3309}"/>
              </a:ext>
            </a:extLst>
          </p:cNvPr>
          <p:cNvSpPr/>
          <p:nvPr userDrawn="1"/>
        </p:nvSpPr>
        <p:spPr>
          <a:xfrm>
            <a:off x="2191831" y="1"/>
            <a:ext cx="10000444" cy="6858000"/>
          </a:xfrm>
          <a:custGeom>
            <a:avLst/>
            <a:gdLst/>
            <a:ahLst/>
            <a:cxnLst/>
            <a:rect l="l" t="t" r="r" b="b"/>
            <a:pathLst>
              <a:path w="16490315" h="11309350">
                <a:moveTo>
                  <a:pt x="0" y="0"/>
                </a:moveTo>
                <a:lnTo>
                  <a:pt x="0" y="11309085"/>
                </a:lnTo>
                <a:lnTo>
                  <a:pt x="16489860" y="11309085"/>
                </a:lnTo>
                <a:lnTo>
                  <a:pt x="16489860" y="0"/>
                </a:lnTo>
                <a:lnTo>
                  <a:pt x="0" y="0"/>
                </a:lnTo>
                <a:close/>
              </a:path>
            </a:pathLst>
          </a:custGeom>
          <a:solidFill>
            <a:srgbClr val="F3F5F6"/>
          </a:solidFill>
        </p:spPr>
        <p:txBody>
          <a:bodyPr wrap="square" lIns="0" tIns="0" rIns="0" bIns="0" rtlCol="0"/>
          <a:lstStyle/>
          <a:p>
            <a:endParaRPr sz="1092"/>
          </a:p>
        </p:txBody>
      </p:sp>
    </p:spTree>
    <p:extLst>
      <p:ext uri="{BB962C8B-B14F-4D97-AF65-F5344CB8AC3E}">
        <p14:creationId xmlns:p14="http://schemas.microsoft.com/office/powerpoint/2010/main" val="184087122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5323617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5C68E6-1008-E59E-CE5B-F829930076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24AF99E-D054-6F00-76FD-3D137CB69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8482-3144-4F29-AD2D-677BCB0A2CA2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2CEE16C-808B-2970-3380-4899F30F24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708F017-B83C-0D60-244D-779E7AFA8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88C2-8187-4472-847C-6E53973A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92507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32F971C4-88D8-963D-1099-1F23DB6C7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8482-3144-4F29-AD2D-677BCB0A2CA2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14ADA8D-1137-98F4-78FF-2CCD040DD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63919F-61F8-5992-40D4-6E9012E935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88C2-8187-4472-847C-6E53973A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29264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5D5C98-11DC-A195-8626-FE9399F9AC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D029E1E-E590-23DC-F487-3B6E923702E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D6F73E-C614-3E42-D753-15D1B94586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8AB2B33-727F-8575-2953-48A76BF705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8482-3144-4F29-AD2D-677BCB0A2CA2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75D24ED-0054-7F21-7831-946EFFF5B8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12C9235-CC36-A924-4781-69AA33B261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88C2-8187-4472-847C-6E53973A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53372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CAF04A-CED4-C59F-C8F9-0689AD23D0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DB60C-4913-36A9-37EA-70514D55F62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43BD2BA-33C6-8400-2DCE-943D465520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707A2F-1530-4A18-F6AB-7BD6502A34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08482-3144-4F29-AD2D-677BCB0A2CA2}" type="datetimeFigureOut">
              <a:rPr lang="en-GB" smtClean="0"/>
              <a:t>02/02/2023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3A049D-06FD-79A0-4605-2C39E8C975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F19D07-FD9F-A80B-2044-CFD5309AB2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FF88C2-8187-4472-847C-6E53973A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3880646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4.xml"/><Relationship Id="rId18" Type="http://schemas.openxmlformats.org/officeDocument/2006/relationships/slideLayout" Target="../slideLayouts/slideLayout29.xml"/><Relationship Id="rId26" Type="http://schemas.openxmlformats.org/officeDocument/2006/relationships/slideLayout" Target="../slideLayouts/slideLayout37.xml"/><Relationship Id="rId39" Type="http://schemas.openxmlformats.org/officeDocument/2006/relationships/slideLayout" Target="../slideLayouts/slideLayout50.xml"/><Relationship Id="rId21" Type="http://schemas.openxmlformats.org/officeDocument/2006/relationships/slideLayout" Target="../slideLayouts/slideLayout32.xml"/><Relationship Id="rId34" Type="http://schemas.openxmlformats.org/officeDocument/2006/relationships/slideLayout" Target="../slideLayouts/slideLayout45.xml"/><Relationship Id="rId42" Type="http://schemas.openxmlformats.org/officeDocument/2006/relationships/slideLayout" Target="../slideLayouts/slideLayout53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29" Type="http://schemas.openxmlformats.org/officeDocument/2006/relationships/slideLayout" Target="../slideLayouts/slideLayout40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24" Type="http://schemas.openxmlformats.org/officeDocument/2006/relationships/slideLayout" Target="../slideLayouts/slideLayout35.xml"/><Relationship Id="rId32" Type="http://schemas.openxmlformats.org/officeDocument/2006/relationships/slideLayout" Target="../slideLayouts/slideLayout43.xml"/><Relationship Id="rId37" Type="http://schemas.openxmlformats.org/officeDocument/2006/relationships/slideLayout" Target="../slideLayouts/slideLayout48.xml"/><Relationship Id="rId40" Type="http://schemas.openxmlformats.org/officeDocument/2006/relationships/slideLayout" Target="../slideLayouts/slideLayout51.xml"/><Relationship Id="rId45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23" Type="http://schemas.openxmlformats.org/officeDocument/2006/relationships/slideLayout" Target="../slideLayouts/slideLayout34.xml"/><Relationship Id="rId28" Type="http://schemas.openxmlformats.org/officeDocument/2006/relationships/slideLayout" Target="../slideLayouts/slideLayout39.xml"/><Relationship Id="rId36" Type="http://schemas.openxmlformats.org/officeDocument/2006/relationships/slideLayout" Target="../slideLayouts/slideLayout47.xml"/><Relationship Id="rId10" Type="http://schemas.openxmlformats.org/officeDocument/2006/relationships/slideLayout" Target="../slideLayouts/slideLayout21.xml"/><Relationship Id="rId19" Type="http://schemas.openxmlformats.org/officeDocument/2006/relationships/slideLayout" Target="../slideLayouts/slideLayout30.xml"/><Relationship Id="rId31" Type="http://schemas.openxmlformats.org/officeDocument/2006/relationships/slideLayout" Target="../slideLayouts/slideLayout42.xml"/><Relationship Id="rId44" Type="http://schemas.openxmlformats.org/officeDocument/2006/relationships/slideLayout" Target="../slideLayouts/slideLayout55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Relationship Id="rId22" Type="http://schemas.openxmlformats.org/officeDocument/2006/relationships/slideLayout" Target="../slideLayouts/slideLayout33.xml"/><Relationship Id="rId27" Type="http://schemas.openxmlformats.org/officeDocument/2006/relationships/slideLayout" Target="../slideLayouts/slideLayout38.xml"/><Relationship Id="rId30" Type="http://schemas.openxmlformats.org/officeDocument/2006/relationships/slideLayout" Target="../slideLayouts/slideLayout41.xml"/><Relationship Id="rId35" Type="http://schemas.openxmlformats.org/officeDocument/2006/relationships/slideLayout" Target="../slideLayouts/slideLayout46.xml"/><Relationship Id="rId43" Type="http://schemas.openxmlformats.org/officeDocument/2006/relationships/slideLayout" Target="../slideLayouts/slideLayout54.xml"/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5" Type="http://schemas.openxmlformats.org/officeDocument/2006/relationships/slideLayout" Target="../slideLayouts/slideLayout36.xml"/><Relationship Id="rId33" Type="http://schemas.openxmlformats.org/officeDocument/2006/relationships/slideLayout" Target="../slideLayouts/slideLayout44.xml"/><Relationship Id="rId38" Type="http://schemas.openxmlformats.org/officeDocument/2006/relationships/slideLayout" Target="../slideLayouts/slideLayout49.xml"/><Relationship Id="rId20" Type="http://schemas.openxmlformats.org/officeDocument/2006/relationships/slideLayout" Target="../slideLayouts/slideLayout31.xml"/><Relationship Id="rId41" Type="http://schemas.openxmlformats.org/officeDocument/2006/relationships/slideLayout" Target="../slideLayouts/slideLayout5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21B8BB9-6603-66D3-0B90-A1C93513F9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B42649F-F806-8E04-1A30-CC4A952B16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351F07-5F81-1076-D2DE-BA2251C29A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D708482-3144-4F29-AD2D-677BCB0A2CA2}" type="datetimeFigureOut">
              <a:rPr lang="en-GB" smtClean="0"/>
              <a:t>02/02/2023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AF1D7-3321-1470-F8CA-BF685D3B0CF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BB5D08-68EC-0593-9259-9ECBB54D204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FF88C2-8187-4472-847C-6E53973A01B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886015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142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4" r:id="rId13"/>
    <p:sldLayoutId id="2147483675" r:id="rId14"/>
    <p:sldLayoutId id="2147483676" r:id="rId15"/>
    <p:sldLayoutId id="2147483677" r:id="rId16"/>
    <p:sldLayoutId id="2147483678" r:id="rId17"/>
    <p:sldLayoutId id="2147483679" r:id="rId18"/>
    <p:sldLayoutId id="2147483680" r:id="rId19"/>
    <p:sldLayoutId id="2147483681" r:id="rId20"/>
    <p:sldLayoutId id="2147483682" r:id="rId21"/>
    <p:sldLayoutId id="2147483683" r:id="rId22"/>
    <p:sldLayoutId id="2147483684" r:id="rId23"/>
    <p:sldLayoutId id="2147483685" r:id="rId24"/>
    <p:sldLayoutId id="2147483686" r:id="rId25"/>
    <p:sldLayoutId id="2147483687" r:id="rId26"/>
    <p:sldLayoutId id="2147483688" r:id="rId27"/>
    <p:sldLayoutId id="2147483689" r:id="rId28"/>
    <p:sldLayoutId id="2147483690" r:id="rId29"/>
    <p:sldLayoutId id="2147483691" r:id="rId30"/>
    <p:sldLayoutId id="2147483692" r:id="rId31"/>
    <p:sldLayoutId id="2147483693" r:id="rId32"/>
    <p:sldLayoutId id="2147483694" r:id="rId33"/>
    <p:sldLayoutId id="2147483695" r:id="rId34"/>
    <p:sldLayoutId id="2147483696" r:id="rId35"/>
    <p:sldLayoutId id="2147483697" r:id="rId36"/>
    <p:sldLayoutId id="2147483698" r:id="rId37"/>
    <p:sldLayoutId id="2147483699" r:id="rId38"/>
    <p:sldLayoutId id="2147483700" r:id="rId39"/>
    <p:sldLayoutId id="2147483701" r:id="rId40"/>
    <p:sldLayoutId id="2147483702" r:id="rId41"/>
    <p:sldLayoutId id="2147483703" r:id="rId42"/>
    <p:sldLayoutId id="2147483704" r:id="rId43"/>
    <p:sldLayoutId id="2147483705" r:id="rId44"/>
  </p:sldLayoutIdLst>
  <p:hf sldNum="0" hdr="0" ftr="0"/>
  <p:txStyles>
    <p:titleStyle>
      <a:lvl1pPr algn="l" defTabSz="554492" rtl="0" eaLnBrk="1" latinLnBrk="0" hangingPunct="1">
        <a:lnSpc>
          <a:spcPct val="90000"/>
        </a:lnSpc>
        <a:spcBef>
          <a:spcPct val="0"/>
        </a:spcBef>
        <a:buNone/>
        <a:defRPr sz="327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38623" indent="-138623" algn="l" defTabSz="554492" rtl="0" eaLnBrk="1" latinLnBrk="0" hangingPunct="1">
        <a:lnSpc>
          <a:spcPct val="90000"/>
        </a:lnSpc>
        <a:spcBef>
          <a:spcPts val="606"/>
        </a:spcBef>
        <a:buFont typeface="Arial" panose="020B0604020202020204" pitchFamily="34" charset="0"/>
        <a:buChar char="•"/>
        <a:defRPr sz="1698" kern="1200">
          <a:solidFill>
            <a:schemeClr val="tx1"/>
          </a:solidFill>
          <a:latin typeface="+mn-lt"/>
          <a:ea typeface="+mn-ea"/>
          <a:cs typeface="+mn-cs"/>
        </a:defRPr>
      </a:lvl1pPr>
      <a:lvl2pPr marL="415869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455" kern="1200">
          <a:solidFill>
            <a:schemeClr val="tx1"/>
          </a:solidFill>
          <a:latin typeface="+mn-lt"/>
          <a:ea typeface="+mn-ea"/>
          <a:cs typeface="+mn-cs"/>
        </a:defRPr>
      </a:lvl2pPr>
      <a:lvl3pPr marL="693115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213" kern="1200">
          <a:solidFill>
            <a:schemeClr val="tx1"/>
          </a:solidFill>
          <a:latin typeface="+mn-lt"/>
          <a:ea typeface="+mn-ea"/>
          <a:cs typeface="+mn-cs"/>
        </a:defRPr>
      </a:lvl3pPr>
      <a:lvl4pPr marL="970361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247607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524853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802100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2079346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356592" indent="-138623" algn="l" defTabSz="554492" rtl="0" eaLnBrk="1" latinLnBrk="0" hangingPunct="1">
        <a:lnSpc>
          <a:spcPct val="90000"/>
        </a:lnSpc>
        <a:spcBef>
          <a:spcPts val="303"/>
        </a:spcBef>
        <a:buFont typeface="Arial" panose="020B0604020202020204" pitchFamily="34" charset="0"/>
        <a:buChar char="•"/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1pPr>
      <a:lvl2pPr marL="27724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2pPr>
      <a:lvl3pPr marL="554492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3pPr>
      <a:lvl4pPr marL="831738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4pPr>
      <a:lvl5pPr marL="1108984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5pPr>
      <a:lvl6pPr marL="1386230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6pPr>
      <a:lvl7pPr marL="1663476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7pPr>
      <a:lvl8pPr marL="1940723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8pPr>
      <a:lvl9pPr marL="2217969" algn="l" defTabSz="554492" rtl="0" eaLnBrk="1" latinLnBrk="0" hangingPunct="1">
        <a:defRPr sz="109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1.jpeg"/><Relationship Id="rId4" Type="http://schemas.openxmlformats.org/officeDocument/2006/relationships/image" Target="../media/image5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4.jpeg"/><Relationship Id="rId5" Type="http://schemas.openxmlformats.org/officeDocument/2006/relationships/image" Target="../media/image53.jpe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7.jpeg"/><Relationship Id="rId5" Type="http://schemas.openxmlformats.org/officeDocument/2006/relationships/image" Target="../media/image56.jpeg"/><Relationship Id="rId4" Type="http://schemas.openxmlformats.org/officeDocument/2006/relationships/image" Target="../media/image5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9.jpe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1.jpeg"/><Relationship Id="rId4" Type="http://schemas.openxmlformats.org/officeDocument/2006/relationships/image" Target="../media/image60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2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1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6.png"/><Relationship Id="rId5" Type="http://schemas.openxmlformats.org/officeDocument/2006/relationships/image" Target="../media/image65.png"/><Relationship Id="rId4" Type="http://schemas.openxmlformats.org/officeDocument/2006/relationships/image" Target="../media/image6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g"/><Relationship Id="rId3" Type="http://schemas.openxmlformats.org/officeDocument/2006/relationships/image" Target="../media/image30.png"/><Relationship Id="rId7" Type="http://schemas.openxmlformats.org/officeDocument/2006/relationships/image" Target="../media/image35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4.jpg"/><Relationship Id="rId5" Type="http://schemas.openxmlformats.org/officeDocument/2006/relationships/image" Target="../media/image33.jpg"/><Relationship Id="rId4" Type="http://schemas.openxmlformats.org/officeDocument/2006/relationships/image" Target="../media/image32.jpg"/><Relationship Id="rId9" Type="http://schemas.openxmlformats.org/officeDocument/2006/relationships/image" Target="../media/image37.jp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jpg"/><Relationship Id="rId3" Type="http://schemas.openxmlformats.org/officeDocument/2006/relationships/image" Target="../media/image30.png"/><Relationship Id="rId7" Type="http://schemas.openxmlformats.org/officeDocument/2006/relationships/image" Target="../media/image41.jp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0.jpg"/><Relationship Id="rId5" Type="http://schemas.openxmlformats.org/officeDocument/2006/relationships/image" Target="../media/image39.jpg"/><Relationship Id="rId4" Type="http://schemas.openxmlformats.org/officeDocument/2006/relationships/image" Target="../media/image38.jpg"/><Relationship Id="rId9" Type="http://schemas.openxmlformats.org/officeDocument/2006/relationships/image" Target="../media/image4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5.png"/><Relationship Id="rId4" Type="http://schemas.openxmlformats.org/officeDocument/2006/relationships/image" Target="../media/image4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Young Carers in Schools </a:t>
            </a:r>
          </a:p>
          <a:p>
            <a:pPr algn="l"/>
            <a:r>
              <a:rPr lang="en-US" sz="2700" b="1" i="0" dirty="0">
                <a:solidFill>
                  <a:srgbClr val="153340"/>
                </a:solidFill>
                <a:effectLst/>
                <a:latin typeface="Nunito Sans" pitchFamily="2" charset="0"/>
              </a:rPr>
              <a:t>Overview and Q&amp;A session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DD11C-0625-DE9A-A1CE-7EF12DDE1AD9}"/>
              </a:ext>
            </a:extLst>
          </p:cNvPr>
          <p:cNvSpPr txBox="1"/>
          <p:nvPr/>
        </p:nvSpPr>
        <p:spPr>
          <a:xfrm>
            <a:off x="2769714" y="2097248"/>
            <a:ext cx="58808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39400"/>
                </a:solidFill>
                <a:latin typeface="Nunito Sans" pitchFamily="2" charset="0"/>
              </a:rPr>
              <a:t>Updated Website and Guide</a:t>
            </a:r>
            <a:br>
              <a:rPr lang="en-US" sz="2400" dirty="0">
                <a:solidFill>
                  <a:srgbClr val="F39400"/>
                </a:solidFill>
                <a:latin typeface="Nunito Sans" pitchFamily="2" charset="0"/>
              </a:rPr>
            </a:br>
            <a:endParaRPr lang="en-US" sz="2400" dirty="0">
              <a:solidFill>
                <a:srgbClr val="F39400"/>
              </a:solidFill>
              <a:latin typeface="Nunito Sans" pitchFamily="2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en-US" sz="2400" dirty="0">
                <a:solidFill>
                  <a:srgbClr val="F39400"/>
                </a:solidFill>
                <a:latin typeface="Nunito Sans" pitchFamily="2" charset="0"/>
              </a:rPr>
              <a:t>Young Carers in Schools (YCiS) Award</a:t>
            </a:r>
            <a:br>
              <a:rPr lang="en-US" sz="2400" dirty="0">
                <a:solidFill>
                  <a:srgbClr val="F39400"/>
                </a:solidFill>
                <a:latin typeface="Nunito Sans" pitchFamily="2" charset="0"/>
              </a:rPr>
            </a:br>
            <a:endParaRPr lang="en-US" sz="2400" dirty="0">
              <a:solidFill>
                <a:srgbClr val="F39400"/>
              </a:solidFill>
              <a:latin typeface="Nunito San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3986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Standard Two - Inform</a:t>
            </a:r>
          </a:p>
        </p:txBody>
      </p:sp>
      <p:pic>
        <p:nvPicPr>
          <p:cNvPr id="2" name="Picture 2" descr="A picture containing timeline&#10;&#10;Description automatically generated">
            <a:extLst>
              <a:ext uri="{FF2B5EF4-FFF2-40B4-BE49-F238E27FC236}">
                <a16:creationId xmlns:a16="http://schemas.microsoft.com/office/drawing/2014/main" id="{C272887A-8751-A92A-D32D-3DCBDBEA29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61745" y="1544234"/>
            <a:ext cx="4044145" cy="4118169"/>
          </a:xfrm>
          <a:prstGeom prst="rect">
            <a:avLst/>
          </a:prstGeom>
        </p:spPr>
      </p:pic>
      <p:pic>
        <p:nvPicPr>
          <p:cNvPr id="3" name="Picture 5" descr="A picture containing text, several&#10;&#10;Description automatically generated">
            <a:extLst>
              <a:ext uri="{FF2B5EF4-FFF2-40B4-BE49-F238E27FC236}">
                <a16:creationId xmlns:a16="http://schemas.microsoft.com/office/drawing/2014/main" id="{C9C32D70-1FD9-FF02-6402-0EA53AAADBF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913039" y="1544234"/>
            <a:ext cx="3239052" cy="4118169"/>
          </a:xfrm>
          <a:prstGeom prst="rect">
            <a:avLst/>
          </a:prstGeom>
        </p:spPr>
      </p:pic>
      <p:sp>
        <p:nvSpPr>
          <p:cNvPr id="4" name="TextBox 6">
            <a:extLst>
              <a:ext uri="{FF2B5EF4-FFF2-40B4-BE49-F238E27FC236}">
                <a16:creationId xmlns:a16="http://schemas.microsoft.com/office/drawing/2014/main" id="{029D3C07-24DF-069F-2113-A7B534F47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74658" y="5791615"/>
            <a:ext cx="3621341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153340"/>
                </a:solidFill>
                <a:latin typeface="Nunito Sans" pitchFamily="2" charset="0"/>
                <a:cs typeface="Arial"/>
              </a:rPr>
              <a:t>Screenshot of webpage showing Tab with Young Carers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7F493A5-D07B-6303-A46B-1666A64ED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3039" y="5791615"/>
            <a:ext cx="1502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GB" altLang="en-US" dirty="0">
                <a:solidFill>
                  <a:srgbClr val="153340"/>
                </a:solidFill>
                <a:latin typeface="Nunito Sans" pitchFamily="2" charset="0"/>
                <a:cs typeface="Arial"/>
              </a:rPr>
              <a:t>Staff noticeboard</a:t>
            </a:r>
          </a:p>
        </p:txBody>
      </p:sp>
    </p:spTree>
    <p:extLst>
      <p:ext uri="{BB962C8B-B14F-4D97-AF65-F5344CB8AC3E}">
        <p14:creationId xmlns:p14="http://schemas.microsoft.com/office/powerpoint/2010/main" val="2173256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Standard Two - Inform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29D3C07-24DF-069F-2113-A7B534F47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52600" y="5823537"/>
            <a:ext cx="3239052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153340"/>
                </a:solidFill>
                <a:latin typeface="Nunito Sans" pitchFamily="2" charset="0"/>
                <a:cs typeface="Arial"/>
              </a:rPr>
              <a:t>Letter to Governors to raise awareness of young </a:t>
            </a:r>
            <a:r>
              <a:rPr lang="en-US" altLang="en-US" dirty="0" err="1">
                <a:solidFill>
                  <a:srgbClr val="153340"/>
                </a:solidFill>
                <a:latin typeface="Nunito Sans" pitchFamily="2" charset="0"/>
                <a:cs typeface="Arial"/>
              </a:rPr>
              <a:t>carers</a:t>
            </a:r>
            <a:r>
              <a:rPr lang="en-US" altLang="en-US" dirty="0">
                <a:solidFill>
                  <a:srgbClr val="153340"/>
                </a:solidFill>
                <a:latin typeface="Nunito Sans" pitchFamily="2" charset="0"/>
                <a:cs typeface="Arial"/>
              </a:rPr>
              <a:t> at a meeting</a:t>
            </a:r>
          </a:p>
        </p:txBody>
      </p:sp>
      <p:sp>
        <p:nvSpPr>
          <p:cNvPr id="10" name="TextBox 6">
            <a:extLst>
              <a:ext uri="{FF2B5EF4-FFF2-40B4-BE49-F238E27FC236}">
                <a16:creationId xmlns:a16="http://schemas.microsoft.com/office/drawing/2014/main" id="{57F493A5-D07B-6303-A46B-1666A64ED62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71390" y="5809438"/>
            <a:ext cx="4975321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153340"/>
                </a:solidFill>
                <a:latin typeface="Nunito Sans" pitchFamily="2" charset="0"/>
                <a:cs typeface="Arial"/>
              </a:rPr>
              <a:t>Whole School commitment evidenced by letter home expressing School commitment to Young Carers with reply slip.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0328D8B5-E58E-6ADE-5013-685FC6C55C5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2600" y="1895752"/>
            <a:ext cx="3212443" cy="3870463"/>
          </a:xfrm>
          <a:prstGeom prst="rect">
            <a:avLst/>
          </a:prstGeom>
        </p:spPr>
      </p:pic>
      <p:pic>
        <p:nvPicPr>
          <p:cNvPr id="17" name="Picture 6" descr="Text, letter&#10;&#10;Description automatically generated">
            <a:extLst>
              <a:ext uri="{FF2B5EF4-FFF2-40B4-BE49-F238E27FC236}">
                <a16:creationId xmlns:a16="http://schemas.microsoft.com/office/drawing/2014/main" id="{609434E9-B07C-079E-8D20-F89861760C3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26555" y="1788624"/>
            <a:ext cx="3337924" cy="3870463"/>
          </a:xfrm>
          <a:prstGeom prst="rect">
            <a:avLst/>
          </a:prstGeom>
        </p:spPr>
      </p:pic>
      <p:pic>
        <p:nvPicPr>
          <p:cNvPr id="18" name="Picture 7" descr="Text, letter&#10;&#10;Description automatically generated">
            <a:extLst>
              <a:ext uri="{FF2B5EF4-FFF2-40B4-BE49-F238E27FC236}">
                <a16:creationId xmlns:a16="http://schemas.microsoft.com/office/drawing/2014/main" id="{A8742567-0337-E14B-58CB-1008A1EAA0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849511" y="1818216"/>
            <a:ext cx="3337925" cy="3859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0513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F39400"/>
                </a:solidFill>
                <a:effectLst/>
                <a:latin typeface="Neufreit ExtraBold" panose="00000900000000000000" pitchFamily="50" charset="0"/>
              </a:rPr>
              <a:t>IDENTIFY: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DD11C-0625-DE9A-A1CE-7EF12DDE1AD9}"/>
              </a:ext>
            </a:extLst>
          </p:cNvPr>
          <p:cNvSpPr txBox="1"/>
          <p:nvPr/>
        </p:nvSpPr>
        <p:spPr>
          <a:xfrm>
            <a:off x="2259824" y="2068219"/>
            <a:ext cx="7672352" cy="35086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Have an informative and comprehensive range of posters showing the impacts, identification and who to signpost to on the staff noticeboard so they are always visible to staff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Having information on the impacts, identification and who to signpost to within the school and externally on the schools shared drive make it accessible at all times for staff</a:t>
            </a:r>
          </a:p>
        </p:txBody>
      </p:sp>
    </p:spTree>
    <p:extLst>
      <p:ext uri="{BB962C8B-B14F-4D97-AF65-F5344CB8AC3E}">
        <p14:creationId xmlns:p14="http://schemas.microsoft.com/office/powerpoint/2010/main" val="2754739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Standard Three - Identify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29D3C07-24DF-069F-2113-A7B534F47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85369" y="5942401"/>
            <a:ext cx="6204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153340"/>
                </a:solidFill>
                <a:latin typeface="Nunito Sans" pitchFamily="2" charset="0"/>
                <a:cs typeface="Arial"/>
              </a:rPr>
              <a:t>Staff noticeboard contains information on identification and signposting of young </a:t>
            </a:r>
            <a:r>
              <a:rPr lang="en-US" altLang="en-US" dirty="0" err="1">
                <a:solidFill>
                  <a:srgbClr val="153340"/>
                </a:solidFill>
                <a:latin typeface="Nunito Sans" pitchFamily="2" charset="0"/>
                <a:cs typeface="Arial"/>
              </a:rPr>
              <a:t>carers</a:t>
            </a:r>
            <a:endParaRPr lang="en-US" altLang="en-US" dirty="0">
              <a:solidFill>
                <a:srgbClr val="153340"/>
              </a:solidFill>
              <a:latin typeface="Nunito Sans" pitchFamily="2" charset="0"/>
              <a:cs typeface="Arial"/>
            </a:endParaRPr>
          </a:p>
        </p:txBody>
      </p:sp>
      <p:pic>
        <p:nvPicPr>
          <p:cNvPr id="11" name="Picture 2" descr="Text&#10;&#10;Description automatically generated">
            <a:extLst>
              <a:ext uri="{FF2B5EF4-FFF2-40B4-BE49-F238E27FC236}">
                <a16:creationId xmlns:a16="http://schemas.microsoft.com/office/drawing/2014/main" id="{A3B4EF6B-893D-B725-9AD6-AE0CEE6CCE1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5133" y="1900587"/>
            <a:ext cx="3239052" cy="3881952"/>
          </a:xfrm>
          <a:prstGeom prst="rect">
            <a:avLst/>
          </a:prstGeom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C364090D-3AE4-76B8-D8EC-5B50823D99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98997" y="1893637"/>
            <a:ext cx="4004185" cy="3888902"/>
          </a:xfrm>
          <a:prstGeom prst="rect">
            <a:avLst/>
          </a:prstGeom>
        </p:spPr>
      </p:pic>
      <p:pic>
        <p:nvPicPr>
          <p:cNvPr id="13" name="Picture 4" descr="Text&#10;&#10;Description automatically generated">
            <a:extLst>
              <a:ext uri="{FF2B5EF4-FFF2-40B4-BE49-F238E27FC236}">
                <a16:creationId xmlns:a16="http://schemas.microsoft.com/office/drawing/2014/main" id="{F74764B3-1B66-68FE-FCDC-F7D66335CCC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507994" y="1893637"/>
            <a:ext cx="3334894" cy="3881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49564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Standard Three - Identify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29D3C07-24DF-069F-2113-A7B534F47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364240" y="5794434"/>
            <a:ext cx="6204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153340"/>
                </a:solidFill>
                <a:latin typeface="Nunito Sans" pitchFamily="2" charset="0"/>
                <a:cs typeface="Arial"/>
              </a:rPr>
              <a:t>Screenshot of shared staff drive, folders etc., and close up of signposting on staff noticeboard of the shared drive</a:t>
            </a:r>
          </a:p>
        </p:txBody>
      </p:sp>
      <p:pic>
        <p:nvPicPr>
          <p:cNvPr id="2" name="Picture 2" descr="Graphical user interface, table&#10;&#10;Description automatically generated">
            <a:extLst>
              <a:ext uri="{FF2B5EF4-FFF2-40B4-BE49-F238E27FC236}">
                <a16:creationId xmlns:a16="http://schemas.microsoft.com/office/drawing/2014/main" id="{8C0D97B0-8464-F370-1B3E-E731D0C879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4056" y="2088773"/>
            <a:ext cx="4762626" cy="3139710"/>
          </a:xfrm>
          <a:prstGeom prst="rect">
            <a:avLst/>
          </a:prstGeom>
        </p:spPr>
      </p:pic>
      <p:pic>
        <p:nvPicPr>
          <p:cNvPr id="3" name="Picture 3" descr="Graphical user interface, text, website&#10;&#10;Description automatically generated">
            <a:extLst>
              <a:ext uri="{FF2B5EF4-FFF2-40B4-BE49-F238E27FC236}">
                <a16:creationId xmlns:a16="http://schemas.microsoft.com/office/drawing/2014/main" id="{EE882355-7BA7-DB23-73CA-DD9F9D71BA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934209" y="2345291"/>
            <a:ext cx="5553735" cy="251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51859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F39400"/>
                </a:solidFill>
                <a:effectLst/>
                <a:latin typeface="Neufreit ExtraBold" panose="00000900000000000000" pitchFamily="50" charset="0"/>
              </a:rPr>
              <a:t>LISTEN: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DD11C-0625-DE9A-A1CE-7EF12DDE1AD9}"/>
              </a:ext>
            </a:extLst>
          </p:cNvPr>
          <p:cNvSpPr txBox="1"/>
          <p:nvPr/>
        </p:nvSpPr>
        <p:spPr>
          <a:xfrm>
            <a:off x="2769713" y="2097248"/>
            <a:ext cx="6520539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Drop in sessions for young </a:t>
            </a:r>
            <a:r>
              <a:rPr lang="en-US" sz="2400" b="1" dirty="0" err="1">
                <a:solidFill>
                  <a:srgbClr val="153340"/>
                </a:solidFill>
                <a:latin typeface="Nunito Sans" pitchFamily="2" charset="0"/>
                <a:cs typeface="Arial"/>
              </a:rPr>
              <a:t>carers</a:t>
            </a:r>
            <a:endParaRPr lang="en-US" sz="2400" b="1" dirty="0">
              <a:solidFill>
                <a:srgbClr val="153340"/>
              </a:solidFill>
              <a:latin typeface="Nunito Sans" pitchFamily="2" charset="0"/>
              <a:cs typeface="Arial"/>
            </a:endParaRP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Young Carers group within the school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A communication system for young </a:t>
            </a:r>
            <a:r>
              <a:rPr lang="en-US" sz="2400" b="1" dirty="0" err="1">
                <a:solidFill>
                  <a:srgbClr val="153340"/>
                </a:solidFill>
                <a:latin typeface="Nunito Sans" pitchFamily="2" charset="0"/>
                <a:cs typeface="Arial"/>
              </a:rPr>
              <a:t>carers</a:t>
            </a: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 to be able contact the young </a:t>
            </a:r>
            <a:r>
              <a:rPr lang="en-US" sz="2400" b="1" dirty="0" err="1">
                <a:solidFill>
                  <a:srgbClr val="153340"/>
                </a:solidFill>
                <a:latin typeface="Nunito Sans" pitchFamily="2" charset="0"/>
                <a:cs typeface="Arial"/>
              </a:rPr>
              <a:t>carer</a:t>
            </a: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 lead confidentially</a:t>
            </a:r>
          </a:p>
        </p:txBody>
      </p:sp>
    </p:spTree>
    <p:extLst>
      <p:ext uri="{BB962C8B-B14F-4D97-AF65-F5344CB8AC3E}">
        <p14:creationId xmlns:p14="http://schemas.microsoft.com/office/powerpoint/2010/main" val="209182763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Standard Four - Listen</a:t>
            </a:r>
          </a:p>
        </p:txBody>
      </p:sp>
      <p:sp>
        <p:nvSpPr>
          <p:cNvPr id="4" name="TextBox 6">
            <a:extLst>
              <a:ext uri="{FF2B5EF4-FFF2-40B4-BE49-F238E27FC236}">
                <a16:creationId xmlns:a16="http://schemas.microsoft.com/office/drawing/2014/main" id="{029D3C07-24DF-069F-2113-A7B534F475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58822" y="6073629"/>
            <a:ext cx="6204884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anchor="t">
            <a:spAutoFit/>
          </a:bodyPr>
          <a:lstStyle>
            <a:defPPr>
              <a:defRPr lang="en-U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r>
              <a:rPr lang="en-US" altLang="en-US" dirty="0">
                <a:solidFill>
                  <a:srgbClr val="153340"/>
                </a:solidFill>
                <a:latin typeface="Nunito Sans" pitchFamily="2" charset="0"/>
                <a:cs typeface="Arial"/>
              </a:rPr>
              <a:t>Evidence of advertised drop-in sessions &amp; system for young </a:t>
            </a:r>
            <a:r>
              <a:rPr lang="en-US" altLang="en-US" dirty="0" err="1">
                <a:solidFill>
                  <a:srgbClr val="153340"/>
                </a:solidFill>
                <a:latin typeface="Nunito Sans" pitchFamily="2" charset="0"/>
                <a:cs typeface="Arial"/>
              </a:rPr>
              <a:t>carers</a:t>
            </a:r>
            <a:r>
              <a:rPr lang="en-US" altLang="en-US" dirty="0">
                <a:solidFill>
                  <a:srgbClr val="153340"/>
                </a:solidFill>
                <a:latin typeface="Nunito Sans" pitchFamily="2" charset="0"/>
                <a:cs typeface="Arial"/>
              </a:rPr>
              <a:t> to message staff​</a:t>
            </a:r>
          </a:p>
        </p:txBody>
      </p:sp>
      <p:pic>
        <p:nvPicPr>
          <p:cNvPr id="6" name="Picture 3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B781F382-493D-7037-A447-24D770D8DF1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64240" y="1445046"/>
            <a:ext cx="3319302" cy="4475798"/>
          </a:xfrm>
          <a:prstGeom prst="rect">
            <a:avLst/>
          </a:prstGeom>
        </p:spPr>
      </p:pic>
      <p:pic>
        <p:nvPicPr>
          <p:cNvPr id="8" name="Picture 4" descr="A picture containing text, sign&#10;&#10;Description automatically generated">
            <a:extLst>
              <a:ext uri="{FF2B5EF4-FFF2-40B4-BE49-F238E27FC236}">
                <a16:creationId xmlns:a16="http://schemas.microsoft.com/office/drawing/2014/main" id="{1A87F70F-35CA-76A7-DFA6-ECF06F44770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096000" y="1445046"/>
            <a:ext cx="3311083" cy="44044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94670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F39400"/>
                </a:solidFill>
                <a:effectLst/>
                <a:latin typeface="Neufreit ExtraBold" panose="00000900000000000000" pitchFamily="50" charset="0"/>
              </a:rPr>
              <a:t>SUPPORT: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DD11C-0625-DE9A-A1CE-7EF12DDE1AD9}"/>
              </a:ext>
            </a:extLst>
          </p:cNvPr>
          <p:cNvSpPr txBox="1"/>
          <p:nvPr/>
        </p:nvSpPr>
        <p:spPr>
          <a:xfrm>
            <a:off x="2769713" y="2097248"/>
            <a:ext cx="652053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Having support available in the school for young </a:t>
            </a:r>
            <a:r>
              <a:rPr lang="en-US" sz="2400" b="1" dirty="0" err="1">
                <a:solidFill>
                  <a:srgbClr val="153340"/>
                </a:solidFill>
                <a:latin typeface="Nunito Sans" pitchFamily="2" charset="0"/>
                <a:cs typeface="Arial"/>
              </a:rPr>
              <a:t>carers</a:t>
            </a: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 around homework/academic support 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Advertising outside agencies that can support young </a:t>
            </a:r>
            <a:r>
              <a:rPr lang="en-US" sz="2400" b="1" dirty="0" err="1">
                <a:solidFill>
                  <a:srgbClr val="153340"/>
                </a:solidFill>
                <a:latin typeface="Nunito Sans" pitchFamily="2" charset="0"/>
                <a:cs typeface="Arial"/>
              </a:rPr>
              <a:t>carers</a:t>
            </a: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 i.e. the local young </a:t>
            </a:r>
            <a:r>
              <a:rPr lang="en-US" sz="2400" b="1" dirty="0" err="1">
                <a:solidFill>
                  <a:srgbClr val="153340"/>
                </a:solidFill>
                <a:latin typeface="Nunito Sans" pitchFamily="2" charset="0"/>
                <a:cs typeface="Arial"/>
              </a:rPr>
              <a:t>carers</a:t>
            </a: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 service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Providing details of wellbeing support or school nurse</a:t>
            </a:r>
          </a:p>
        </p:txBody>
      </p:sp>
    </p:spTree>
    <p:extLst>
      <p:ext uri="{BB962C8B-B14F-4D97-AF65-F5344CB8AC3E}">
        <p14:creationId xmlns:p14="http://schemas.microsoft.com/office/powerpoint/2010/main" val="1936853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Standard Five - Support</a:t>
            </a:r>
          </a:p>
        </p:txBody>
      </p:sp>
      <p:pic>
        <p:nvPicPr>
          <p:cNvPr id="2" name="Picture 2" descr="Timeline&#10;&#10;Description automatically generated">
            <a:extLst>
              <a:ext uri="{FF2B5EF4-FFF2-40B4-BE49-F238E27FC236}">
                <a16:creationId xmlns:a16="http://schemas.microsoft.com/office/drawing/2014/main" id="{3F07C17F-487A-A72C-D2AF-2DE7BBDAB56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54515" y="1356238"/>
            <a:ext cx="6536199" cy="44941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10710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F39400"/>
                </a:solidFill>
                <a:effectLst/>
                <a:latin typeface="Neufreit ExtraBold" panose="00000900000000000000" pitchFamily="50" charset="0"/>
              </a:rPr>
              <a:t>The Impact of YCiS Award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DD11C-0625-DE9A-A1CE-7EF12DDE1AD9}"/>
              </a:ext>
            </a:extLst>
          </p:cNvPr>
          <p:cNvSpPr txBox="1"/>
          <p:nvPr/>
        </p:nvSpPr>
        <p:spPr>
          <a:xfrm>
            <a:off x="6924358" y="1967061"/>
            <a:ext cx="3670224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000" b="1" i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“The Young Carers in Schools </a:t>
            </a:r>
            <a:r>
              <a:rPr lang="en-US" sz="2000" b="1" i="1" dirty="0" err="1">
                <a:solidFill>
                  <a:srgbClr val="153340"/>
                </a:solidFill>
                <a:latin typeface="Nunito Sans" pitchFamily="2" charset="0"/>
                <a:cs typeface="Arial"/>
              </a:rPr>
              <a:t>Programme</a:t>
            </a:r>
            <a:r>
              <a:rPr lang="en-US" sz="2000" b="1" i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 has enabled us to ensure that the right support is in place for Young Carers. We are now more aware and more able to address their needs.”</a:t>
            </a:r>
          </a:p>
          <a:p>
            <a:pPr algn="ctr">
              <a:spcBef>
                <a:spcPts val="1800"/>
              </a:spcBef>
              <a:spcAft>
                <a:spcPts val="1800"/>
              </a:spcAft>
            </a:pPr>
            <a:r>
              <a:rPr lang="en-US" sz="2000" b="1" i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Head teacher</a:t>
            </a:r>
          </a:p>
        </p:txBody>
      </p:sp>
      <p:pic>
        <p:nvPicPr>
          <p:cNvPr id="2" name="Picture 4">
            <a:extLst>
              <a:ext uri="{FF2B5EF4-FFF2-40B4-BE49-F238E27FC236}">
                <a16:creationId xmlns:a16="http://schemas.microsoft.com/office/drawing/2014/main" id="{F49F9D51-0554-5B05-CC48-69BDA9025C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46884" y="1768824"/>
            <a:ext cx="3818793" cy="34126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185273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Introduction to YCiS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BD1FA0-EDCE-28D4-68E1-6E42A60F7582}"/>
              </a:ext>
            </a:extLst>
          </p:cNvPr>
          <p:cNvSpPr txBox="1"/>
          <p:nvPr/>
        </p:nvSpPr>
        <p:spPr>
          <a:xfrm>
            <a:off x="420708" y="2156000"/>
            <a:ext cx="4698012" cy="31393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rtl="0"/>
            <a:r>
              <a:rPr lang="en-US" dirty="0">
                <a:solidFill>
                  <a:srgbClr val="F39400"/>
                </a:solidFill>
                <a:effectLst/>
                <a:latin typeface="Nunito Sans" pitchFamily="2" charset="0"/>
                <a:cs typeface="Rubik" panose="00000500000000000000" pitchFamily="2" charset="-79"/>
              </a:rPr>
              <a:t>A free initiative that makes it as easy as possible for schools to support young </a:t>
            </a:r>
            <a:r>
              <a:rPr lang="en-US" dirty="0" err="1">
                <a:solidFill>
                  <a:srgbClr val="F39400"/>
                </a:solidFill>
                <a:effectLst/>
                <a:latin typeface="Nunito Sans" pitchFamily="2" charset="0"/>
                <a:cs typeface="Rubik" panose="00000500000000000000" pitchFamily="2" charset="-79"/>
              </a:rPr>
              <a:t>carers</a:t>
            </a:r>
            <a:r>
              <a:rPr lang="en-US" dirty="0">
                <a:solidFill>
                  <a:srgbClr val="F39400"/>
                </a:solidFill>
                <a:effectLst/>
                <a:latin typeface="Nunito Sans" pitchFamily="2" charset="0"/>
                <a:cs typeface="Rubik" panose="00000500000000000000" pitchFamily="2" charset="-79"/>
              </a:rPr>
              <a:t>, and awards good practice</a:t>
            </a:r>
          </a:p>
          <a:p>
            <a:pPr rtl="0"/>
            <a:endParaRPr lang="en-US" i="0" dirty="0">
              <a:solidFill>
                <a:srgbClr val="F39400"/>
              </a:solidFill>
              <a:latin typeface="Nunito Sans" pitchFamily="2" charset="0"/>
              <a:cs typeface="Rubik" panose="00000500000000000000" pitchFamily="2" charset="-79"/>
            </a:endParaRPr>
          </a:p>
          <a:p>
            <a:pPr rtl="0"/>
            <a:r>
              <a:rPr lang="en-US" i="0" dirty="0">
                <a:solidFill>
                  <a:srgbClr val="F39400"/>
                </a:solidFill>
                <a:effectLst/>
                <a:latin typeface="Nunito Sans" pitchFamily="2" charset="0"/>
                <a:cs typeface="Rubik" panose="00000500000000000000" pitchFamily="2" charset="-79"/>
              </a:rPr>
              <a:t>Run jointly by Carers Trust and The Children’s Society, the Young Carers in Schools (YCiS) </a:t>
            </a:r>
            <a:r>
              <a:rPr lang="en-US" i="0" dirty="0" err="1">
                <a:solidFill>
                  <a:srgbClr val="F39400"/>
                </a:solidFill>
                <a:effectLst/>
                <a:latin typeface="Nunito Sans" pitchFamily="2" charset="0"/>
                <a:cs typeface="Rubik" panose="00000500000000000000" pitchFamily="2" charset="-79"/>
              </a:rPr>
              <a:t>programme</a:t>
            </a:r>
            <a:r>
              <a:rPr lang="en-US" i="0" dirty="0">
                <a:solidFill>
                  <a:srgbClr val="F39400"/>
                </a:solidFill>
                <a:effectLst/>
                <a:latin typeface="Nunito Sans" pitchFamily="2" charset="0"/>
                <a:cs typeface="Rubik" panose="00000500000000000000" pitchFamily="2" charset="-79"/>
              </a:rPr>
              <a:t> works with schools across England to share good practice, provide relevant tools and training, and celebrate the great outcomes many schools achieve for young </a:t>
            </a:r>
            <a:r>
              <a:rPr lang="en-US" i="0" dirty="0" err="1">
                <a:solidFill>
                  <a:srgbClr val="F39400"/>
                </a:solidFill>
                <a:effectLst/>
                <a:latin typeface="Nunito Sans" pitchFamily="2" charset="0"/>
                <a:cs typeface="Rubik" panose="00000500000000000000" pitchFamily="2" charset="-79"/>
              </a:rPr>
              <a:t>carers</a:t>
            </a:r>
            <a:r>
              <a:rPr lang="en-US" i="0" dirty="0">
                <a:solidFill>
                  <a:srgbClr val="F39400"/>
                </a:solidFill>
                <a:effectLst/>
                <a:latin typeface="Nunito Sans" pitchFamily="2" charset="0"/>
                <a:cs typeface="Rubik" panose="00000500000000000000" pitchFamily="2" charset="-79"/>
              </a:rPr>
              <a:t>.</a:t>
            </a:r>
          </a:p>
        </p:txBody>
      </p:sp>
      <p:pic>
        <p:nvPicPr>
          <p:cNvPr id="11" name="Picture 10" descr="A picture containing text, screenshot, businesscard&#10;&#10;Description automatically generated">
            <a:extLst>
              <a:ext uri="{FF2B5EF4-FFF2-40B4-BE49-F238E27FC236}">
                <a16:creationId xmlns:a16="http://schemas.microsoft.com/office/drawing/2014/main" id="{F3663F5B-4058-1788-7320-2393F238A84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719" y="2156000"/>
            <a:ext cx="6937821" cy="2320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463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F39400"/>
                </a:solidFill>
                <a:effectLst/>
                <a:latin typeface="Neufreit ExtraBold" panose="00000900000000000000" pitchFamily="50" charset="0"/>
              </a:rPr>
              <a:t>The Impact of YCiS Award</a:t>
            </a:r>
          </a:p>
        </p:txBody>
      </p:sp>
      <p:pic>
        <p:nvPicPr>
          <p:cNvPr id="3" name="Content Placeholder 3">
            <a:extLst>
              <a:ext uri="{FF2B5EF4-FFF2-40B4-BE49-F238E27FC236}">
                <a16:creationId xmlns:a16="http://schemas.microsoft.com/office/drawing/2014/main" id="{ECE87E3C-C65A-5FBD-3515-FC3022BC90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101647" y="2139646"/>
            <a:ext cx="3424620" cy="3143555"/>
          </a:xfrm>
          <a:prstGeom prst="rect">
            <a:avLst/>
          </a:prstGeom>
          <a:ln>
            <a:noFill/>
          </a:ln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980E25B7-4CE0-A300-BA4A-E05848F19E1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6621" y="2139644"/>
            <a:ext cx="3422814" cy="314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4E0516CA-A500-7189-75F2-AD66812546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789" y="2139644"/>
            <a:ext cx="3439193" cy="31435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0146387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Thank you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DD11C-0625-DE9A-A1CE-7EF12DDE1AD9}"/>
              </a:ext>
            </a:extLst>
          </p:cNvPr>
          <p:cNvSpPr txBox="1"/>
          <p:nvPr/>
        </p:nvSpPr>
        <p:spPr>
          <a:xfrm>
            <a:off x="2505075" y="2402989"/>
            <a:ext cx="7448550" cy="16927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400" dirty="0">
              <a:solidFill>
                <a:srgbClr val="F39400"/>
              </a:solidFill>
              <a:latin typeface="Nunito Sans" pitchFamily="2" charset="0"/>
            </a:endParaRPr>
          </a:p>
          <a:p>
            <a:r>
              <a:rPr lang="en-US" sz="4000" dirty="0">
                <a:solidFill>
                  <a:srgbClr val="F39400"/>
                </a:solidFill>
                <a:latin typeface="Nunito Sans" pitchFamily="2" charset="0"/>
              </a:rPr>
              <a:t>YCiS@childrenssociety.org.uk</a:t>
            </a:r>
          </a:p>
          <a:p>
            <a:r>
              <a:rPr lang="en-US" sz="4000" dirty="0">
                <a:solidFill>
                  <a:srgbClr val="F39400"/>
                </a:solidFill>
                <a:latin typeface="Nunito Sans" pitchFamily="2" charset="0"/>
              </a:rPr>
              <a:t>Youngcarersinschools.com</a:t>
            </a:r>
          </a:p>
        </p:txBody>
      </p:sp>
    </p:spTree>
    <p:extLst>
      <p:ext uri="{BB962C8B-B14F-4D97-AF65-F5344CB8AC3E}">
        <p14:creationId xmlns:p14="http://schemas.microsoft.com/office/powerpoint/2010/main" val="41914979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360255" y="233440"/>
            <a:ext cx="2885661" cy="14465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Updated Website</a:t>
            </a:r>
          </a:p>
        </p:txBody>
      </p:sp>
      <p:pic>
        <p:nvPicPr>
          <p:cNvPr id="3" name="Picture 2" descr="Graphical user interface, text, application, email&#10;&#10;Description automatically generated">
            <a:extLst>
              <a:ext uri="{FF2B5EF4-FFF2-40B4-BE49-F238E27FC236}">
                <a16:creationId xmlns:a16="http://schemas.microsoft.com/office/drawing/2014/main" id="{7A923D3E-E964-B362-A708-6E26A02E76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60" y="3289822"/>
            <a:ext cx="3618256" cy="2760980"/>
          </a:xfrm>
          <a:prstGeom prst="rect">
            <a:avLst/>
          </a:prstGeom>
          <a:ln>
            <a:solidFill>
              <a:srgbClr val="153340"/>
            </a:solidFill>
          </a:ln>
        </p:spPr>
      </p:pic>
      <p:pic>
        <p:nvPicPr>
          <p:cNvPr id="8" name="Picture 7" descr="Graphical user interface, application, website&#10;&#10;Description automatically generated">
            <a:extLst>
              <a:ext uri="{FF2B5EF4-FFF2-40B4-BE49-F238E27FC236}">
                <a16:creationId xmlns:a16="http://schemas.microsoft.com/office/drawing/2014/main" id="{1E2174B1-DAA6-DD4B-5896-E39A51E382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52160" y="313681"/>
            <a:ext cx="3592222" cy="2829490"/>
          </a:xfrm>
          <a:prstGeom prst="rect">
            <a:avLst/>
          </a:prstGeom>
          <a:ln>
            <a:solidFill>
              <a:srgbClr val="153340"/>
            </a:solidFill>
          </a:ln>
        </p:spPr>
      </p:pic>
      <p:pic>
        <p:nvPicPr>
          <p:cNvPr id="13" name="Picture 12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2E31AFF3-FE66-B6BF-9427-59B8B1F1D6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8" y="4338053"/>
            <a:ext cx="3239486" cy="2468307"/>
          </a:xfrm>
          <a:prstGeom prst="rect">
            <a:avLst/>
          </a:prstGeom>
          <a:ln>
            <a:solidFill>
              <a:srgbClr val="153340"/>
            </a:solidFill>
          </a:ln>
        </p:spPr>
      </p:pic>
      <p:pic>
        <p:nvPicPr>
          <p:cNvPr id="15" name="Picture 14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59021E3E-7733-FFD1-0CD5-E5DD2C491DE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8168" y="1873258"/>
            <a:ext cx="3239482" cy="2311778"/>
          </a:xfrm>
          <a:prstGeom prst="rect">
            <a:avLst/>
          </a:prstGeom>
          <a:ln>
            <a:solidFill>
              <a:srgbClr val="153340"/>
            </a:solidFill>
          </a:ln>
        </p:spPr>
      </p:pic>
      <p:pic>
        <p:nvPicPr>
          <p:cNvPr id="17" name="Picture 16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D89D1C50-97BD-328A-BA2B-89D42321E7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82" y="3677675"/>
            <a:ext cx="2964217" cy="3113470"/>
          </a:xfrm>
          <a:prstGeom prst="rect">
            <a:avLst/>
          </a:prstGeom>
          <a:ln>
            <a:solidFill>
              <a:srgbClr val="153340"/>
            </a:solidFill>
          </a:ln>
        </p:spPr>
      </p:pic>
      <p:pic>
        <p:nvPicPr>
          <p:cNvPr id="19" name="Picture 18" descr="Graphical user interface, website&#10;&#10;Description automatically generated">
            <a:extLst>
              <a:ext uri="{FF2B5EF4-FFF2-40B4-BE49-F238E27FC236}">
                <a16:creationId xmlns:a16="http://schemas.microsoft.com/office/drawing/2014/main" id="{C33C6671-8C03-C4B9-CD1E-A4079815B93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0582" y="332730"/>
            <a:ext cx="2964218" cy="3191428"/>
          </a:xfrm>
          <a:prstGeom prst="rect">
            <a:avLst/>
          </a:prstGeom>
          <a:ln>
            <a:solidFill>
              <a:srgbClr val="153340"/>
            </a:solidFill>
          </a:ln>
        </p:spPr>
      </p:pic>
    </p:spTree>
    <p:extLst>
      <p:ext uri="{BB962C8B-B14F-4D97-AF65-F5344CB8AC3E}">
        <p14:creationId xmlns:p14="http://schemas.microsoft.com/office/powerpoint/2010/main" val="721737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5585424" y="365126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Updated Guide</a:t>
            </a:r>
          </a:p>
        </p:txBody>
      </p:sp>
      <p:pic>
        <p:nvPicPr>
          <p:cNvPr id="2" name="Picture 1" descr="A picture containing text, newspaper, screenshot&#10;&#10;Description automatically generated">
            <a:extLst>
              <a:ext uri="{FF2B5EF4-FFF2-40B4-BE49-F238E27FC236}">
                <a16:creationId xmlns:a16="http://schemas.microsoft.com/office/drawing/2014/main" id="{D068B084-8B96-81D1-2B8D-8100E03B1F7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9038" y="1405519"/>
            <a:ext cx="3340810" cy="4434349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4D1AB12C-8061-8D76-40DA-1EBF1DEE079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3708" y="4783268"/>
            <a:ext cx="2469725" cy="135851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6" name="Picture 5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F6C29583-5841-66D7-210A-3F5C8ECD2E2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07" y="365126"/>
            <a:ext cx="2460155" cy="3049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Picture 7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915A0E14-829F-A709-2940-FE9A691B358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67207" y="3622694"/>
            <a:ext cx="2460154" cy="287018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" name="Picture 9" descr="Graphical user interface, text&#10;&#10;Description automatically generated">
            <a:extLst>
              <a:ext uri="{FF2B5EF4-FFF2-40B4-BE49-F238E27FC236}">
                <a16:creationId xmlns:a16="http://schemas.microsoft.com/office/drawing/2014/main" id="{45A68D22-B6CC-9CE2-533D-8AEBFBE7B7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680" y="1904079"/>
            <a:ext cx="2430465" cy="304984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96E96BB0-DAA8-9F09-F48D-B787370FE3D9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2967" y="1282390"/>
            <a:ext cx="2430466" cy="326287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4202570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Young Carers in Schools</a:t>
            </a:r>
          </a:p>
          <a:p>
            <a:pPr algn="l"/>
            <a:r>
              <a:rPr lang="en-US" sz="2700" b="1" i="0" dirty="0">
                <a:solidFill>
                  <a:srgbClr val="153340"/>
                </a:solidFill>
                <a:effectLst/>
                <a:latin typeface="Nunito Sans" pitchFamily="2" charset="0"/>
              </a:rPr>
              <a:t>The Award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E20773D4-CEA3-4078-7ACA-D1729943917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714" y="2001297"/>
            <a:ext cx="6270321" cy="1876093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9F7AFC32-1835-337F-A84A-7AB723C6BA1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69714" y="3485427"/>
            <a:ext cx="6507348" cy="258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048467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118494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Young </a:t>
            </a:r>
            <a:r>
              <a:rPr lang="en-US" sz="4400" b="1" i="0" dirty="0" err="1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Carer</a:t>
            </a:r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 Informed:</a:t>
            </a:r>
          </a:p>
          <a:p>
            <a:pPr algn="l"/>
            <a:r>
              <a:rPr lang="en-US" sz="2700" b="1" i="0" dirty="0">
                <a:solidFill>
                  <a:srgbClr val="153340"/>
                </a:solidFill>
                <a:effectLst/>
                <a:latin typeface="Nunito Sans" pitchFamily="2" charset="0"/>
              </a:rPr>
              <a:t>The Five Pillars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990330BD-7E19-D2C5-7F96-D0547CA1D3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69714" y="1772684"/>
            <a:ext cx="6205020" cy="4076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876715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F39400"/>
                </a:solidFill>
                <a:effectLst/>
                <a:latin typeface="Neufreit ExtraBold" panose="00000900000000000000" pitchFamily="50" charset="0"/>
              </a:rPr>
              <a:t>UNDERSTAND: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DD11C-0625-DE9A-A1CE-7EF12DDE1AD9}"/>
              </a:ext>
            </a:extLst>
          </p:cNvPr>
          <p:cNvSpPr txBox="1"/>
          <p:nvPr/>
        </p:nvSpPr>
        <p:spPr>
          <a:xfrm>
            <a:off x="2769713" y="2097248"/>
            <a:ext cx="7462858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Appoint a Young Carer SLT lead and Operational lead. Responsible for understanding and addressing young carer needs.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GB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Let pupils, families and staff know about the support in school for young carers and who to contact on the noticeboards and website.</a:t>
            </a:r>
            <a:endParaRPr lang="en-GB" sz="2400" b="1" dirty="0">
              <a:solidFill>
                <a:srgbClr val="153340"/>
              </a:solidFill>
              <a:latin typeface="Nunito Sans" pitchFamily="2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815401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153340"/>
                </a:solidFill>
                <a:effectLst/>
                <a:latin typeface="Neufreit ExtraBold" panose="00000900000000000000" pitchFamily="50" charset="0"/>
              </a:rPr>
              <a:t>Standard One - Understand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239D54E6-9EA0-8DDD-4521-202BE93EE41A}"/>
              </a:ext>
            </a:extLst>
          </p:cNvPr>
          <p:cNvGrpSpPr/>
          <p:nvPr/>
        </p:nvGrpSpPr>
        <p:grpSpPr>
          <a:xfrm>
            <a:off x="2769714" y="1714799"/>
            <a:ext cx="8210662" cy="4296871"/>
            <a:chOff x="4156620" y="2829349"/>
            <a:chExt cx="14786582" cy="7232687"/>
          </a:xfrm>
        </p:grpSpPr>
        <p:pic>
          <p:nvPicPr>
            <p:cNvPr id="8" name="Picture 2" descr="A picture containing text, several&#10;&#10;Description automatically generated">
              <a:extLst>
                <a:ext uri="{FF2B5EF4-FFF2-40B4-BE49-F238E27FC236}">
                  <a16:creationId xmlns:a16="http://schemas.microsoft.com/office/drawing/2014/main" id="{CDD8603A-49C4-806F-684F-94D66FBFAB3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156620" y="3071357"/>
              <a:ext cx="5696394" cy="5604180"/>
            </a:xfrm>
            <a:prstGeom prst="rect">
              <a:avLst/>
            </a:prstGeom>
          </p:spPr>
        </p:pic>
        <p:pic>
          <p:nvPicPr>
            <p:cNvPr id="11" name="Picture 4" descr="A picture containing text, indoor, bunch, different&#10;&#10;Description automatically generated">
              <a:extLst>
                <a:ext uri="{FF2B5EF4-FFF2-40B4-BE49-F238E27FC236}">
                  <a16:creationId xmlns:a16="http://schemas.microsoft.com/office/drawing/2014/main" id="{3AC304CC-BA90-2E75-0D4F-A4F016CB097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3467796" y="2829349"/>
              <a:ext cx="5475406" cy="5643660"/>
            </a:xfrm>
            <a:prstGeom prst="rect">
              <a:avLst/>
            </a:prstGeom>
          </p:spPr>
        </p:pic>
        <p:pic>
          <p:nvPicPr>
            <p:cNvPr id="12" name="Picture 7" descr="A picture containing text, person, posing&#10;&#10;Description automatically generated">
              <a:extLst>
                <a:ext uri="{FF2B5EF4-FFF2-40B4-BE49-F238E27FC236}">
                  <a16:creationId xmlns:a16="http://schemas.microsoft.com/office/drawing/2014/main" id="{CC2607F4-8B2D-0FF7-3D40-5CC6EE3A37D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7957489" y="5341244"/>
              <a:ext cx="6539110" cy="47207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961404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icture containing text&#10;&#10;Description automatically generated">
            <a:extLst>
              <a:ext uri="{FF2B5EF4-FFF2-40B4-BE49-F238E27FC236}">
                <a16:creationId xmlns:a16="http://schemas.microsoft.com/office/drawing/2014/main" id="{D0770496-1199-AFC8-568C-825AC6193FD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19" t="11579" r="15476" b="10406"/>
          <a:stretch/>
        </p:blipFill>
        <p:spPr>
          <a:xfrm>
            <a:off x="9290253" y="6073629"/>
            <a:ext cx="2608659" cy="641316"/>
          </a:xfrm>
          <a:prstGeom prst="rect">
            <a:avLst/>
          </a:prstGeom>
        </p:spPr>
      </p:pic>
      <p:pic>
        <p:nvPicPr>
          <p:cNvPr id="7" name="Picture 6" descr="Logo, company name&#10;&#10;Description automatically generated">
            <a:extLst>
              <a:ext uri="{FF2B5EF4-FFF2-40B4-BE49-F238E27FC236}">
                <a16:creationId xmlns:a16="http://schemas.microsoft.com/office/drawing/2014/main" id="{26835963-20EF-31EC-D3D5-034A2348105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42" y="155090"/>
            <a:ext cx="2093980" cy="1603251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56375B24-EA67-FADE-7BC9-20D78ACE2A3D}"/>
              </a:ext>
            </a:extLst>
          </p:cNvPr>
          <p:cNvSpPr txBox="1"/>
          <p:nvPr/>
        </p:nvSpPr>
        <p:spPr>
          <a:xfrm>
            <a:off x="2769714" y="363568"/>
            <a:ext cx="7672352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r>
              <a:rPr lang="en-US" sz="4400" b="1" i="0" dirty="0">
                <a:solidFill>
                  <a:srgbClr val="F39400"/>
                </a:solidFill>
                <a:effectLst/>
                <a:latin typeface="Neufreit ExtraBold" panose="00000900000000000000" pitchFamily="50" charset="0"/>
              </a:rPr>
              <a:t>INFORM: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AF9DD11C-0625-DE9A-A1CE-7EF12DDE1AD9}"/>
              </a:ext>
            </a:extLst>
          </p:cNvPr>
          <p:cNvSpPr txBox="1"/>
          <p:nvPr/>
        </p:nvSpPr>
        <p:spPr>
          <a:xfrm>
            <a:off x="2560512" y="1879534"/>
            <a:ext cx="7991373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Having an informative webpage specifically for young </a:t>
            </a:r>
            <a:r>
              <a:rPr lang="en-US" sz="2400" b="1" dirty="0" err="1">
                <a:solidFill>
                  <a:srgbClr val="153340"/>
                </a:solidFill>
                <a:latin typeface="Nunito Sans" pitchFamily="2" charset="0"/>
                <a:cs typeface="Arial"/>
              </a:rPr>
              <a:t>carers</a:t>
            </a: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 shows the schools commitment to whole school working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Staff noticeboard endorsed by SLT with their contact details</a:t>
            </a:r>
          </a:p>
          <a:p>
            <a:pPr marL="285750" indent="-285750">
              <a:spcBef>
                <a:spcPts val="1800"/>
              </a:spcBef>
              <a:spcAft>
                <a:spcPts val="1800"/>
              </a:spcAft>
              <a:buFont typeface="Arial" panose="020B0604020202020204" pitchFamily="34" charset="0"/>
              <a:buChar char="•"/>
            </a:pP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Copy of agenda/minutes from a recent governors meeting to show that young </a:t>
            </a:r>
            <a:r>
              <a:rPr lang="en-US" sz="2400" b="1" dirty="0" err="1">
                <a:solidFill>
                  <a:srgbClr val="153340"/>
                </a:solidFill>
                <a:latin typeface="Nunito Sans" pitchFamily="2" charset="0"/>
                <a:cs typeface="Arial"/>
              </a:rPr>
              <a:t>carer</a:t>
            </a:r>
            <a:r>
              <a:rPr lang="en-US" sz="2400" b="1" dirty="0">
                <a:solidFill>
                  <a:srgbClr val="153340"/>
                </a:solidFill>
                <a:latin typeface="Nunito Sans" pitchFamily="2" charset="0"/>
                <a:cs typeface="Arial"/>
              </a:rPr>
              <a:t> issues and the school’s support have been discussed</a:t>
            </a:r>
          </a:p>
        </p:txBody>
      </p:sp>
    </p:spTree>
    <p:extLst>
      <p:ext uri="{BB962C8B-B14F-4D97-AF65-F5344CB8AC3E}">
        <p14:creationId xmlns:p14="http://schemas.microsoft.com/office/powerpoint/2010/main" val="18368325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EB00"/>
      </a:accent1>
      <a:accent2>
        <a:srgbClr val="F28500"/>
      </a:accent2>
      <a:accent3>
        <a:srgbClr val="FF5177"/>
      </a:accent3>
      <a:accent4>
        <a:srgbClr val="FF6B89"/>
      </a:accent4>
      <a:accent5>
        <a:srgbClr val="F69700"/>
      </a:accent5>
      <a:accent6>
        <a:srgbClr val="FFEB00"/>
      </a:accent6>
      <a:hlink>
        <a:srgbClr val="F28500"/>
      </a:hlink>
      <a:folHlink>
        <a:srgbClr val="F28500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numCol="1" spcCol="360000" rtlCol="0">
        <a:noAutofit/>
      </a:bodyPr>
      <a:lstStyle>
        <a:defPPr algn="l">
          <a:spcBef>
            <a:spcPts val="1800"/>
          </a:spcBef>
          <a:spcAft>
            <a:spcPts val="1800"/>
          </a:spcAft>
          <a:defRPr sz="2200" b="1" i="0" dirty="0">
            <a:latin typeface="Arial" panose="020B0604020202020204" pitchFamily="34" charset="0"/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512</Words>
  <Application>Microsoft Office PowerPoint</Application>
  <PresentationFormat>Widescreen</PresentationFormat>
  <Paragraphs>54</Paragraphs>
  <Slides>21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Calibri</vt:lpstr>
      <vt:lpstr>Calibri Light</vt:lpstr>
      <vt:lpstr>Neufreit ExtraBold</vt:lpstr>
      <vt:lpstr>Nunito Sans</vt:lpstr>
      <vt:lpstr>Wingdings</vt:lpstr>
      <vt:lpstr>Office Theme</vt:lpstr>
      <vt:lpstr>Custom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Adem Ruggiero-Cakir</dc:creator>
  <cp:lastModifiedBy>Watters, Amanda</cp:lastModifiedBy>
  <cp:revision>3</cp:revision>
  <dcterms:created xsi:type="dcterms:W3CDTF">2023-01-05T10:52:30Z</dcterms:created>
  <dcterms:modified xsi:type="dcterms:W3CDTF">2023-02-02T13:53:49Z</dcterms:modified>
</cp:coreProperties>
</file>