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Lst>
  <p:notesMasterIdLst>
    <p:notesMasterId r:id="rId27"/>
  </p:notesMasterIdLst>
  <p:handoutMasterIdLst>
    <p:handoutMasterId r:id="rId28"/>
  </p:handoutMasterIdLst>
  <p:sldIdLst>
    <p:sldId id="633" r:id="rId18"/>
    <p:sldId id="632" r:id="rId19"/>
    <p:sldId id="572" r:id="rId20"/>
    <p:sldId id="407" r:id="rId21"/>
    <p:sldId id="607" r:id="rId22"/>
    <p:sldId id="435" r:id="rId23"/>
    <p:sldId id="631" r:id="rId24"/>
    <p:sldId id="365" r:id="rId25"/>
    <p:sldId id="578" r:id="rId26"/>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1pPr>
    <a:lvl2pPr marL="455503" indent="1588" algn="l" rtl="0" eaLnBrk="0" fontAlgn="base" hangingPunct="0">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2pPr>
    <a:lvl3pPr marL="912593" indent="1588" algn="l" rtl="0" eaLnBrk="0" fontAlgn="base" hangingPunct="0">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3pPr>
    <a:lvl4pPr marL="1369685" indent="1588" algn="l" rtl="0" eaLnBrk="0" fontAlgn="base" hangingPunct="0">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4pPr>
    <a:lvl5pPr marL="1826775" indent="1588" algn="l" rtl="0" eaLnBrk="0" fontAlgn="base" hangingPunct="0">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5pPr>
    <a:lvl6pPr marL="2285453" algn="l" defTabSz="45709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6pPr>
    <a:lvl7pPr marL="2742542" algn="l" defTabSz="45709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7pPr>
    <a:lvl8pPr marL="3199633" algn="l" defTabSz="45709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8pPr>
    <a:lvl9pPr marL="3656724" algn="l" defTabSz="45709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352"/>
    <p:restoredTop sz="91413"/>
  </p:normalViewPr>
  <p:slideViewPr>
    <p:cSldViewPr>
      <p:cViewPr>
        <p:scale>
          <a:sx n="87" d="100"/>
          <a:sy n="87" d="100"/>
        </p:scale>
        <p:origin x="1784" y="-704"/>
      </p:cViewPr>
      <p:guideLst>
        <p:guide orient="horz" pos="3072"/>
        <p:guide pos="4096"/>
      </p:guideLst>
    </p:cSldViewPr>
  </p:slideViewPr>
  <p:outlineViewPr>
    <p:cViewPr>
      <p:scale>
        <a:sx n="33" d="100"/>
        <a:sy n="33" d="100"/>
      </p:scale>
      <p:origin x="0" y="-50316"/>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l Sans Light" charset="0"/>
                <a:ea typeface="ヒラギノ角ゴ ProN W3" charset="-128"/>
                <a:cs typeface="ヒラギノ角ゴ ProN W3" charset="-128"/>
                <a:sym typeface="Gill Sans Light"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51355AD-C7BE-2D4E-A280-AC75C7B5435A}" type="datetimeFigureOut">
              <a:rPr lang="en-US"/>
              <a:pPr>
                <a:defRPr/>
              </a:pPr>
              <a:t>11/16/2022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Gill Sans Light" charset="0"/>
                <a:ea typeface="ヒラギノ角ゴ ProN W3" charset="-128"/>
                <a:cs typeface="ヒラギノ角ゴ ProN W3" charset="-128"/>
                <a:sym typeface="Gill Sans Light"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62C982F-848F-9B4B-B1C8-1D742B9B7AE8}" type="slidenum">
              <a:rPr lang="en-US"/>
              <a:pPr>
                <a:defRPr/>
              </a:pPr>
              <a:t>‹#›</a:t>
            </a:fld>
            <a:endParaRPr lang="en-US"/>
          </a:p>
        </p:txBody>
      </p:sp>
    </p:spTree>
    <p:extLst>
      <p:ext uri="{BB962C8B-B14F-4D97-AF65-F5344CB8AC3E}">
        <p14:creationId xmlns:p14="http://schemas.microsoft.com/office/powerpoint/2010/main" val="1296719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Gill Sans Light" charset="0"/>
                <a:ea typeface="ヒラギノ角ゴ ProN W3" charset="0"/>
                <a:cs typeface="ヒラギノ角ゴ ProN W3" charset="0"/>
                <a:sym typeface="Gill Sans Light"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638CE34-5C2D-CC47-8B0A-3EE67C912E3B}" type="datetimeFigureOut">
              <a:rPr lang="en-US"/>
              <a:pPr>
                <a:defRPr/>
              </a:pPr>
              <a:t>11/16/2022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Gill Sans Light" charset="0"/>
                <a:ea typeface="ヒラギノ角ゴ ProN W3" charset="0"/>
                <a:cs typeface="ヒラギノ角ゴ ProN W3" charset="0"/>
                <a:sym typeface="Gill Sans Light"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5924691-5968-C242-A8E1-65F2B612CEB9}" type="slidenum">
              <a:rPr lang="en-US"/>
              <a:pPr>
                <a:defRPr/>
              </a:pPr>
              <a:t>‹#›</a:t>
            </a:fld>
            <a:endParaRPr lang="en-US"/>
          </a:p>
        </p:txBody>
      </p:sp>
    </p:spTree>
    <p:extLst>
      <p:ext uri="{BB962C8B-B14F-4D97-AF65-F5344CB8AC3E}">
        <p14:creationId xmlns:p14="http://schemas.microsoft.com/office/powerpoint/2010/main" val="2495046367"/>
      </p:ext>
    </p:extLst>
  </p:cSld>
  <p:clrMap bg1="lt1" tx1="dk1" bg2="lt2" tx2="dk2" accent1="accent1" accent2="accent2" accent3="accent3" accent4="accent4" accent5="accent5" accent6="accent6" hlink="hlink" folHlink="folHlink"/>
  <p:notesStyle>
    <a:lvl1pPr algn="l" defTabSz="455503"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5503" algn="l" defTabSz="455503"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2593" algn="l" defTabSz="455503"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69685" algn="l" defTabSz="455503"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6775" algn="l" defTabSz="455503"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5179" algn="l" defTabSz="457035" rtl="0" eaLnBrk="1" latinLnBrk="0" hangingPunct="1">
      <a:defRPr sz="1200" kern="1200">
        <a:solidFill>
          <a:schemeClr val="tx1"/>
        </a:solidFill>
        <a:latin typeface="+mn-lt"/>
        <a:ea typeface="+mn-ea"/>
        <a:cs typeface="+mn-cs"/>
      </a:defRPr>
    </a:lvl6pPr>
    <a:lvl7pPr marL="2742214" algn="l" defTabSz="457035" rtl="0" eaLnBrk="1" latinLnBrk="0" hangingPunct="1">
      <a:defRPr sz="1200" kern="1200">
        <a:solidFill>
          <a:schemeClr val="tx1"/>
        </a:solidFill>
        <a:latin typeface="+mn-lt"/>
        <a:ea typeface="+mn-ea"/>
        <a:cs typeface="+mn-cs"/>
      </a:defRPr>
    </a:lvl7pPr>
    <a:lvl8pPr marL="3199250" algn="l" defTabSz="457035" rtl="0" eaLnBrk="1" latinLnBrk="0" hangingPunct="1">
      <a:defRPr sz="1200" kern="1200">
        <a:solidFill>
          <a:schemeClr val="tx1"/>
        </a:solidFill>
        <a:latin typeface="+mn-lt"/>
        <a:ea typeface="+mn-ea"/>
        <a:cs typeface="+mn-cs"/>
      </a:defRPr>
    </a:lvl8pPr>
    <a:lvl9pPr marL="3656286" algn="l" defTabSz="4570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EEFA9944-5E3B-8E47-B30B-6EFC65399F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237165E9-90AF-1849-825C-2B62D479FF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21507" name="Slide Number Placeholder 3">
            <a:extLst>
              <a:ext uri="{FF2B5EF4-FFF2-40B4-BE49-F238E27FC236}">
                <a16:creationId xmlns:a16="http://schemas.microsoft.com/office/drawing/2014/main" id="{B18802E9-9D1A-E043-A9F9-2F9846F67F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fld id="{69A6FD8E-D4F7-504E-989E-41ADD51537BC}" type="slidenum">
              <a:rPr lang="en-GB" altLang="en-US" sz="1200" smtClean="0"/>
              <a:pPr/>
              <a:t>1</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445264C4-D079-1C4A-9EFB-B305F8DBBBDC}"/>
              </a:ext>
            </a:extLst>
          </p:cNvPr>
          <p:cNvSpPr>
            <a:spLocks noGrp="1" noRot="1" noChangeAspect="1" noTextEdit="1"/>
          </p:cNvSpPr>
          <p:nvPr>
            <p:ph type="sldImg"/>
          </p:nvPr>
        </p:nvSpPr>
        <p:spPr bwMode="auto">
          <a:xfrm>
            <a:off x="288925" y="195263"/>
            <a:ext cx="1171575" cy="879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BF24D6A-646F-4241-8436-96CC24413792}"/>
              </a:ext>
            </a:extLst>
          </p:cNvPr>
          <p:cNvSpPr>
            <a:spLocks noGrp="1"/>
          </p:cNvSpPr>
          <p:nvPr>
            <p:ph type="body" idx="1"/>
          </p:nvPr>
        </p:nvSpPr>
        <p:spPr>
          <a:xfrm>
            <a:off x="309563" y="1577975"/>
            <a:ext cx="6161087" cy="7921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r>
              <a:rPr lang="en-GB" altLang="en-US" sz="2000" b="1">
                <a:ea typeface="ＭＳ Ｐゴシック" panose="020B0600070205080204" pitchFamily="34" charset="-128"/>
              </a:rPr>
              <a:t>SLIDE 11</a:t>
            </a:r>
          </a:p>
          <a:p>
            <a:pPr eaLnBrk="1" hangingPunct="1"/>
            <a:r>
              <a:rPr lang="en-GB" altLang="en-US" b="1">
                <a:solidFill>
                  <a:srgbClr val="33CC33"/>
                </a:solidFill>
                <a:ea typeface="ＭＳ Ｐゴシック" panose="020B0600070205080204" pitchFamily="34" charset="-128"/>
              </a:rPr>
              <a:t>TIMING: </a:t>
            </a:r>
            <a:r>
              <a:rPr lang="en-GB" altLang="en-US">
                <a:solidFill>
                  <a:srgbClr val="33CC33"/>
                </a:solidFill>
                <a:ea typeface="ＭＳ Ｐゴシック" panose="020B0600070205080204" pitchFamily="34" charset="-128"/>
              </a:rPr>
              <a:t>25 MINUTES</a:t>
            </a:r>
            <a:r>
              <a:rPr lang="en-GB" altLang="en-US" b="1">
                <a:solidFill>
                  <a:srgbClr val="33CC33"/>
                </a:solidFill>
                <a:ea typeface="ＭＳ Ｐゴシック" panose="020B0600070205080204" pitchFamily="34" charset="-128"/>
              </a:rPr>
              <a:t>	</a:t>
            </a:r>
          </a:p>
          <a:p>
            <a:pPr eaLnBrk="1" hangingPunct="1"/>
            <a:r>
              <a:rPr lang="en-GB" altLang="en-US" b="1">
                <a:ea typeface="ＭＳ Ｐゴシック" panose="020B0600070205080204" pitchFamily="34" charset="-128"/>
              </a:rPr>
              <a:t>	</a:t>
            </a:r>
            <a:r>
              <a:rPr lang="en-US" altLang="en-US" b="1" u="sng">
                <a:ea typeface="ＭＳ Ｐゴシック" panose="020B0600070205080204" pitchFamily="34" charset="-128"/>
              </a:rPr>
              <a:t>Trainers Notes</a:t>
            </a:r>
            <a:endParaRPr lang="en-US" altLang="en-US" b="1">
              <a:ea typeface="ＭＳ Ｐゴシック" panose="020B0600070205080204" pitchFamily="34" charset="-128"/>
            </a:endParaRPr>
          </a:p>
          <a:p>
            <a:pPr eaLnBrk="1" hangingPunct="1"/>
            <a:r>
              <a:rPr lang="en-US" altLang="en-US">
                <a:ea typeface="ＭＳ Ｐゴシック" panose="020B0600070205080204" pitchFamily="34" charset="-128"/>
              </a:rPr>
              <a:t>	</a:t>
            </a:r>
            <a:r>
              <a:rPr lang="en-US" altLang="en-US" sz="1000">
                <a:ea typeface="ＭＳ Ｐゴシック" panose="020B0600070205080204" pitchFamily="34" charset="-128"/>
              </a:rPr>
              <a:t>11.1	</a:t>
            </a:r>
            <a:r>
              <a:rPr lang="en-US" altLang="en-US" sz="1000" b="1">
                <a:solidFill>
                  <a:srgbClr val="FF0000"/>
                </a:solidFill>
                <a:ea typeface="ＭＳ Ｐゴシック" panose="020B0600070205080204" pitchFamily="34" charset="-128"/>
              </a:rPr>
              <a:t>Outcome: To gain greater clarity about communication within relationships and possible effects 		And introduce working WITH </a:t>
            </a:r>
          </a:p>
          <a:p>
            <a:pPr eaLnBrk="1" hangingPunct="1"/>
            <a:r>
              <a:rPr lang="en-US" altLang="en-US" sz="1000">
                <a:ea typeface="ＭＳ Ｐゴシック" panose="020B0600070205080204" pitchFamily="34" charset="-128"/>
              </a:rPr>
              <a:t>	11.2	Link back to the previous activity and the question ‘What did challenge and support look like’</a:t>
            </a:r>
          </a:p>
          <a:p>
            <a:pPr eaLnBrk="1" hangingPunct="1"/>
            <a:r>
              <a:rPr lang="en-US" altLang="en-US" sz="1000">
                <a:ea typeface="ＭＳ Ｐゴシック" panose="020B0600070205080204" pitchFamily="34" charset="-128"/>
              </a:rPr>
              <a:t>	11.3	Work through with group with what </a:t>
            </a:r>
            <a:r>
              <a:rPr lang="ja-JP" altLang="en-US" sz="1000">
                <a:ea typeface="ＭＳ Ｐゴシック" panose="020B0600070205080204" pitchFamily="34" charset="-128"/>
              </a:rPr>
              <a:t>‘</a:t>
            </a:r>
            <a:r>
              <a:rPr lang="en-US" altLang="ja-JP" sz="1000">
                <a:ea typeface="ＭＳ Ｐゴシック" panose="020B0600070205080204" pitchFamily="34" charset="-128"/>
              </a:rPr>
              <a:t>challenge</a:t>
            </a:r>
            <a:r>
              <a:rPr lang="ja-JP" altLang="en-US" sz="1000">
                <a:ea typeface="ＭＳ Ｐゴシック" panose="020B0600070205080204" pitchFamily="34" charset="-128"/>
              </a:rPr>
              <a:t>’</a:t>
            </a:r>
            <a:r>
              <a:rPr lang="en-US" altLang="ja-JP" sz="1000">
                <a:ea typeface="ＭＳ Ｐゴシック" panose="020B0600070205080204" pitchFamily="34" charset="-128"/>
              </a:rPr>
              <a:t> and </a:t>
            </a:r>
            <a:r>
              <a:rPr lang="ja-JP" altLang="en-US" sz="1000">
                <a:ea typeface="ＭＳ Ｐゴシック" panose="020B0600070205080204" pitchFamily="34" charset="-128"/>
              </a:rPr>
              <a:t>‘</a:t>
            </a:r>
            <a:r>
              <a:rPr lang="en-US" altLang="ja-JP" sz="1000">
                <a:ea typeface="ＭＳ Ｐゴシック" panose="020B0600070205080204" pitchFamily="34" charset="-128"/>
              </a:rPr>
              <a:t>support</a:t>
            </a:r>
            <a:r>
              <a:rPr lang="ja-JP" altLang="en-US" sz="1000">
                <a:ea typeface="ＭＳ Ｐゴシック" panose="020B0600070205080204" pitchFamily="34" charset="-128"/>
              </a:rPr>
              <a:t>’</a:t>
            </a:r>
            <a:r>
              <a:rPr lang="en-US" altLang="ja-JP" sz="1000">
                <a:ea typeface="ＭＳ Ｐゴシック" panose="020B0600070205080204" pitchFamily="34" charset="-128"/>
              </a:rPr>
              <a:t> mean. Flip chart responses to really 		build a picture of what these words mean to group.</a:t>
            </a:r>
          </a:p>
          <a:p>
            <a:pPr eaLnBrk="1" hangingPunct="1"/>
            <a:r>
              <a:rPr lang="en-US" altLang="ja-JP" sz="1000">
                <a:ea typeface="ＭＳ Ｐゴシック" panose="020B0600070205080204" pitchFamily="34" charset="-128"/>
              </a:rPr>
              <a:t>	11.4	</a:t>
            </a:r>
            <a:r>
              <a:rPr lang="en-US" altLang="en-US" sz="1000">
                <a:ea typeface="ＭＳ Ｐゴシック" panose="020B0600070205080204" pitchFamily="34" charset="-128"/>
              </a:rPr>
              <a:t>Explain that we are now going to look at four different practice choices in each of the four 			windows</a:t>
            </a:r>
          </a:p>
          <a:p>
            <a:pPr eaLnBrk="1" hangingPunct="1"/>
            <a:r>
              <a:rPr lang="en-US" altLang="en-US" sz="1000">
                <a:ea typeface="ＭＳ Ｐゴシック" panose="020B0600070205080204" pitchFamily="34" charset="-128"/>
              </a:rPr>
              <a:t>	11.5	Draw a SDW on a flip chart and leave four boxes empty.</a:t>
            </a:r>
          </a:p>
          <a:p>
            <a:pPr eaLnBrk="1" hangingPunct="1"/>
            <a:r>
              <a:rPr lang="en-US" altLang="en-US" sz="1000">
                <a:ea typeface="ＭＳ Ｐゴシック" panose="020B0600070205080204" pitchFamily="34" charset="-128"/>
              </a:rPr>
              <a:t>	11.6	</a:t>
            </a:r>
            <a:r>
              <a:rPr lang="en-GB" altLang="en-US" sz="1000">
                <a:ea typeface="ＭＳ Ｐゴシック" panose="020B0600070205080204" pitchFamily="34" charset="-128"/>
              </a:rPr>
              <a:t>Once social  discipline window has been drawn with challenge and support axis – 				ask the group to following four questions and complete the relevant boxes with the group’s 			comments:-</a:t>
            </a:r>
          </a:p>
          <a:p>
            <a:pPr marL="1143000" lvl="2" indent="-228600" eaLnBrk="1" hangingPunct="1">
              <a:buFontTx/>
              <a:buChar char="•"/>
            </a:pPr>
            <a:r>
              <a:rPr lang="en-GB" altLang="en-US" sz="1000">
                <a:ea typeface="ＭＳ Ｐゴシック" panose="020B0600070205080204" pitchFamily="34" charset="-128"/>
              </a:rPr>
              <a:t>  If a child is brought up in a family that is really low on challenge and low on support, what might we see happen?  Seek examples of the group, and then ask, what might be the outcome for the child?</a:t>
            </a:r>
          </a:p>
          <a:p>
            <a:pPr marL="1143000" lvl="2" indent="-228600" eaLnBrk="1" hangingPunct="1">
              <a:buFontTx/>
              <a:buChar char="•"/>
            </a:pPr>
            <a:r>
              <a:rPr lang="en-GB" altLang="en-US" sz="1000">
                <a:ea typeface="ＭＳ Ｐゴシック" panose="020B0600070205080204" pitchFamily="34" charset="-128"/>
              </a:rPr>
              <a:t>If a child is brought up in a family that is really high on support but low on challenge, what might we see happen?  Seek examples of the group, and then ask, what might be the outcome for the child?</a:t>
            </a:r>
          </a:p>
          <a:p>
            <a:pPr marL="1143000" lvl="2" indent="-228600" eaLnBrk="1" hangingPunct="1">
              <a:buFontTx/>
              <a:buChar char="•"/>
            </a:pPr>
            <a:r>
              <a:rPr lang="en-GB" altLang="en-US" sz="1000">
                <a:ea typeface="ＭＳ Ｐゴシック" panose="020B0600070205080204" pitchFamily="34" charset="-128"/>
              </a:rPr>
              <a:t>If a child is brought up in a family that is really high on challenge, but low on support, what might we see happen?  Seek examples of the group, and then ask, what might be the outcome for the child?</a:t>
            </a:r>
          </a:p>
          <a:p>
            <a:pPr marL="1143000" lvl="2" indent="-228600" eaLnBrk="1" hangingPunct="1">
              <a:buFontTx/>
              <a:buChar char="•"/>
            </a:pPr>
            <a:r>
              <a:rPr lang="en-GB" altLang="en-US" sz="1000">
                <a:ea typeface="ＭＳ Ｐゴシック" panose="020B0600070205080204" pitchFamily="34" charset="-128"/>
              </a:rPr>
              <a:t>Finally ask if a child is raised in a family that is high on both support and challenge, what might be the outcome for that child?</a:t>
            </a:r>
            <a:endParaRPr lang="en-US" altLang="en-US" sz="1000">
              <a:ea typeface="ＭＳ Ｐゴシック" panose="020B0600070205080204" pitchFamily="34" charset="-128"/>
            </a:endParaRPr>
          </a:p>
          <a:p>
            <a:pPr eaLnBrk="1" hangingPunct="1">
              <a:spcBef>
                <a:spcPct val="0"/>
              </a:spcBef>
            </a:pPr>
            <a:r>
              <a:rPr lang="en-US" altLang="en-US" sz="1000">
                <a:ea typeface="ＭＳ Ｐゴシック" panose="020B0600070205080204" pitchFamily="34" charset="-128"/>
              </a:rPr>
              <a:t>	11.7	After filling in the four boxes with groups responses, then go through the four key words either on 		the flip chart drawing into the four boxes (TO, FOR, NOT and WITH words) or work through ppt 			slide  and explore the TO,FOR,NOT and WITH boxes reinforcing all key points. Now relate these 			key words to practice giving personal and practical examples to help bring this to life.</a:t>
            </a:r>
          </a:p>
          <a:p>
            <a:pPr eaLnBrk="1" hangingPunct="1">
              <a:spcBef>
                <a:spcPct val="0"/>
              </a:spcBef>
            </a:pPr>
            <a:r>
              <a:rPr lang="en-US" altLang="en-US" sz="1000">
                <a:ea typeface="ＭＳ Ｐゴシック" panose="020B0600070205080204" pitchFamily="34" charset="-128"/>
              </a:rPr>
              <a:t>	11.8	Now take the copy that you have just drawn up with group off the flip chart and place on the 			floor. Encourage participants to stand up and explain that the floor has now become a huge SDW 			and point to the areas on floor that represent the four boxes based around flip chart you have just 		placed on  the floor. Encourage participants to move to the square that they think they practice in 		most of the time. </a:t>
            </a:r>
          </a:p>
          <a:p>
            <a:pPr eaLnBrk="1" hangingPunct="1">
              <a:spcBef>
                <a:spcPct val="0"/>
              </a:spcBef>
            </a:pPr>
            <a:r>
              <a:rPr lang="en-US" altLang="en-US" sz="1000">
                <a:ea typeface="ＭＳ Ｐゴシック" panose="020B0600070205080204" pitchFamily="34" charset="-128"/>
              </a:rPr>
              <a:t>	11.9	Ask participants some key questions, for example – What is it you do in your practice that makes 			you think you practice in that particular square of the window? </a:t>
            </a:r>
          </a:p>
          <a:p>
            <a:pPr eaLnBrk="1" hangingPunct="1">
              <a:spcBef>
                <a:spcPct val="0"/>
              </a:spcBef>
            </a:pPr>
            <a:r>
              <a:rPr lang="en-US" altLang="en-US" sz="1000">
                <a:ea typeface="ＭＳ Ｐゴシック" panose="020B0600070205080204" pitchFamily="34" charset="-128"/>
              </a:rPr>
              <a:t>	11.10	Ask the group to get into pairs and discuss the rationale for their practice is and really start to pick 		this apart in relation to both their work with children and families, but also with in their teams 			with colleagues. How does this practice relate to building relationship and connections?</a:t>
            </a:r>
          </a:p>
          <a:p>
            <a:pPr eaLnBrk="1" hangingPunct="1">
              <a:spcBef>
                <a:spcPct val="0"/>
              </a:spcBef>
            </a:pPr>
            <a:r>
              <a:rPr lang="en-US" altLang="en-US" sz="1000">
                <a:ea typeface="ＭＳ Ｐゴシック" panose="020B0600070205080204" pitchFamily="34" charset="-128"/>
              </a:rPr>
              <a:t>	11.11	Trainer to reinforce that a </a:t>
            </a:r>
            <a:r>
              <a:rPr lang="ja-JP" altLang="en-US" sz="1000">
                <a:ea typeface="ＭＳ Ｐゴシック" panose="020B0600070205080204" pitchFamily="34" charset="-128"/>
              </a:rPr>
              <a:t>‘</a:t>
            </a:r>
            <a:r>
              <a:rPr lang="en-US" altLang="ja-JP" sz="1000">
                <a:ea typeface="ＭＳ Ｐゴシック" panose="020B0600070205080204" pitchFamily="34" charset="-128"/>
              </a:rPr>
              <a:t>TO</a:t>
            </a:r>
            <a:r>
              <a:rPr lang="ja-JP" altLang="en-US" sz="1000">
                <a:ea typeface="ＭＳ Ｐゴシック" panose="020B0600070205080204" pitchFamily="34" charset="-128"/>
              </a:rPr>
              <a:t>’</a:t>
            </a:r>
            <a:r>
              <a:rPr lang="en-US" altLang="ja-JP" sz="1000">
                <a:ea typeface="ＭＳ Ｐゴシック" panose="020B0600070205080204" pitchFamily="34" charset="-128"/>
              </a:rPr>
              <a:t> or </a:t>
            </a:r>
            <a:r>
              <a:rPr lang="ja-JP" altLang="en-US" sz="1000">
                <a:ea typeface="ＭＳ Ｐゴシック" panose="020B0600070205080204" pitchFamily="34" charset="-128"/>
              </a:rPr>
              <a:t>‘</a:t>
            </a:r>
            <a:r>
              <a:rPr lang="en-US" altLang="ja-JP" sz="1000">
                <a:ea typeface="ＭＳ Ｐゴシック" panose="020B0600070205080204" pitchFamily="34" charset="-128"/>
              </a:rPr>
              <a:t>FOR</a:t>
            </a:r>
            <a:r>
              <a:rPr lang="ja-JP" altLang="en-US" sz="1000">
                <a:ea typeface="ＭＳ Ｐゴシック" panose="020B0600070205080204" pitchFamily="34" charset="-128"/>
              </a:rPr>
              <a:t>’</a:t>
            </a:r>
            <a:r>
              <a:rPr lang="en-US" altLang="ja-JP" sz="1000">
                <a:ea typeface="ＭＳ Ｐゴシック" panose="020B0600070205080204" pitchFamily="34" charset="-128"/>
              </a:rPr>
              <a:t> approach is often externally managed by us as 				professionals and doesn</a:t>
            </a:r>
            <a:r>
              <a:rPr lang="ja-JP" altLang="en-US" sz="1000">
                <a:ea typeface="ＭＳ Ｐゴシック" panose="020B0600070205080204" pitchFamily="34" charset="-128"/>
              </a:rPr>
              <a:t>’</a:t>
            </a:r>
            <a:r>
              <a:rPr lang="en-US" altLang="ja-JP" sz="1000">
                <a:ea typeface="ＭＳ Ｐゴシック" panose="020B0600070205080204" pitchFamily="34" charset="-128"/>
              </a:rPr>
              <a:t>t encourage CYPF to take responsibility  and become accountable for 			making decisions 	that affect them either proactively or reactively.</a:t>
            </a:r>
          </a:p>
          <a:p>
            <a:pPr eaLnBrk="1" hangingPunct="1">
              <a:spcBef>
                <a:spcPct val="0"/>
              </a:spcBef>
            </a:pPr>
            <a:r>
              <a:rPr lang="en-US" altLang="en-US" sz="1000">
                <a:ea typeface="ＭＳ Ｐゴシック" panose="020B0600070205080204" pitchFamily="34" charset="-128"/>
              </a:rPr>
              <a:t>	11.12	Trainer to give live examples throughout to help bring WITH to life.</a:t>
            </a:r>
          </a:p>
          <a:p>
            <a:pPr eaLnBrk="1" hangingPunct="1">
              <a:spcBef>
                <a:spcPct val="0"/>
              </a:spcBef>
            </a:pPr>
            <a:r>
              <a:rPr lang="en-US" altLang="en-US" sz="1000">
                <a:ea typeface="ＭＳ Ｐゴシック" panose="020B0600070205080204" pitchFamily="34" charset="-128"/>
              </a:rPr>
              <a:t>	11.13	</a:t>
            </a:r>
            <a:r>
              <a:rPr lang="en-GB" altLang="en-US" sz="1000">
                <a:ea typeface="ＭＳ Ｐゴシック" panose="020B0600070205080204" pitchFamily="34" charset="-128"/>
              </a:rPr>
              <a:t>Before moving on, explain that the model can be used to describe and understand </a:t>
            </a:r>
            <a:r>
              <a:rPr lang="en-GB" altLang="en-US" sz="1000" u="sng">
                <a:ea typeface="ＭＳ Ｐゴシック" panose="020B0600070205080204" pitchFamily="34" charset="-128"/>
              </a:rPr>
              <a:t>all</a:t>
            </a:r>
            <a:r>
              <a:rPr lang="en-GB" altLang="en-US" sz="1000">
                <a:ea typeface="ＭＳ Ｐゴシック" panose="020B0600070205080204" pitchFamily="34" charset="-128"/>
              </a:rPr>
              <a:t> 				relationships.  Ask the group to consider the different relationships both professional and 			personal and how we interact from different windows with different people.</a:t>
            </a:r>
            <a:endParaRPr lang="en-US" altLang="en-US" sz="1000">
              <a:ea typeface="ＭＳ Ｐゴシック" panose="020B0600070205080204" pitchFamily="34" charset="-128"/>
            </a:endParaRPr>
          </a:p>
          <a:p>
            <a:pPr eaLnBrk="1" hangingPunct="1"/>
            <a:endParaRPr lang="en-US" altLang="en-US" sz="1000">
              <a:solidFill>
                <a:srgbClr val="33CC33"/>
              </a:solidFill>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317AAB88-B2A7-F74F-B59F-14BB7E703AF2}"/>
              </a:ext>
            </a:extLst>
          </p:cNvPr>
          <p:cNvSpPr>
            <a:spLocks noGrp="1"/>
          </p:cNvSpPr>
          <p:nvPr>
            <p:ph type="sldNum" sz="quarter" idx="5"/>
          </p:nvPr>
        </p:nvSpPr>
        <p:spPr bwMode="auto">
          <a:xfrm>
            <a:off x="0" y="9428163"/>
            <a:ext cx="6667500"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b="1">
                <a:ea typeface="ヒラギノ角ゴ ProN W3" panose="020B0300000000000000" pitchFamily="34" charset="-128"/>
                <a:sym typeface="Gill Sans Light" panose="020B0302020104020203" pitchFamily="34" charset="-79"/>
              </a:rPr>
              <a:t>Page </a:t>
            </a:r>
            <a:fld id="{84FFF2B1-0A07-BE44-AAB0-F49C1956269D}" type="slidenum">
              <a:rPr lang="en-US" altLang="en-US" sz="2000" b="1">
                <a:ea typeface="ヒラギノ角ゴ ProN W3" panose="020B0300000000000000" pitchFamily="34" charset="-128"/>
                <a:sym typeface="Gill Sans Light" panose="020B0302020104020203" pitchFamily="34" charset="-79"/>
              </a:rPr>
              <a:pPr algn="ctr" eaLnBrk="1" hangingPunct="1"/>
              <a:t>4</a:t>
            </a:fld>
            <a:endParaRPr lang="en-US" altLang="en-US" sz="2000" b="1">
              <a:ea typeface="ヒラギノ角ゴ ProN W3" panose="020B0300000000000000" pitchFamily="34" charset="-128"/>
              <a:sym typeface="Gill Sans Light" panose="020B0302020104020203" pitchFamily="34" charset="-79"/>
            </a:endParaRPr>
          </a:p>
        </p:txBody>
      </p:sp>
      <p:sp>
        <p:nvSpPr>
          <p:cNvPr id="45060" name="Text Box 7">
            <a:extLst>
              <a:ext uri="{FF2B5EF4-FFF2-40B4-BE49-F238E27FC236}">
                <a16:creationId xmlns:a16="http://schemas.microsoft.com/office/drawing/2014/main" id="{CA3AAD14-61A6-1041-B101-9B88B49B6E9A}"/>
              </a:ext>
            </a:extLst>
          </p:cNvPr>
          <p:cNvSpPr txBox="1">
            <a:spLocks noChangeArrowheads="1"/>
          </p:cNvSpPr>
          <p:nvPr/>
        </p:nvSpPr>
        <p:spPr bwMode="auto">
          <a:xfrm>
            <a:off x="1535113" y="427038"/>
            <a:ext cx="4895850" cy="831850"/>
          </a:xfrm>
          <a:prstGeom prst="rect">
            <a:avLst/>
          </a:prstGeom>
          <a:solidFill>
            <a:srgbClr val="C0C0C0">
              <a:alpha val="50195"/>
            </a:srgbClr>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1200" b="1">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Challenge:</a:t>
            </a:r>
            <a:r>
              <a:rPr lang="en-GB" altLang="en-US" sz="1200">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 Rule setting, Boundaries, Expectations, Discipline</a:t>
            </a:r>
          </a:p>
          <a:p>
            <a:pPr algn="ctr" eaLnBrk="1" hangingPunct="1">
              <a:spcBef>
                <a:spcPct val="50000"/>
              </a:spcBef>
            </a:pPr>
            <a:r>
              <a:rPr lang="en-GB" altLang="en-US" sz="1200" b="1">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Support:</a:t>
            </a:r>
            <a:r>
              <a:rPr lang="en-GB" altLang="en-US" sz="1200">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 Listening, nurturing, Caring, understanding</a:t>
            </a:r>
          </a:p>
          <a:p>
            <a:pPr algn="ctr" eaLnBrk="1" hangingPunct="1">
              <a:spcBef>
                <a:spcPct val="50000"/>
              </a:spcBef>
            </a:pPr>
            <a:r>
              <a:rPr lang="en-GB" altLang="en-US" sz="1200" b="1">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Example of being in all 4 boxes: </a:t>
            </a:r>
            <a:r>
              <a:rPr lang="en-GB" altLang="en-US" sz="1200">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Teaching a child to tie their shoes</a:t>
            </a:r>
          </a:p>
        </p:txBody>
      </p:sp>
    </p:spTree>
    <p:extLst>
      <p:ext uri="{BB962C8B-B14F-4D97-AF65-F5344CB8AC3E}">
        <p14:creationId xmlns:p14="http://schemas.microsoft.com/office/powerpoint/2010/main" val="236313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445264C4-D079-1C4A-9EFB-B305F8DBBBDC}"/>
              </a:ext>
            </a:extLst>
          </p:cNvPr>
          <p:cNvSpPr>
            <a:spLocks noGrp="1" noRot="1" noChangeAspect="1" noTextEdit="1"/>
          </p:cNvSpPr>
          <p:nvPr>
            <p:ph type="sldImg"/>
          </p:nvPr>
        </p:nvSpPr>
        <p:spPr bwMode="auto">
          <a:xfrm>
            <a:off x="288925" y="195263"/>
            <a:ext cx="1171575" cy="879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BF24D6A-646F-4241-8436-96CC24413792}"/>
              </a:ext>
            </a:extLst>
          </p:cNvPr>
          <p:cNvSpPr>
            <a:spLocks noGrp="1"/>
          </p:cNvSpPr>
          <p:nvPr>
            <p:ph type="body" idx="1"/>
          </p:nvPr>
        </p:nvSpPr>
        <p:spPr>
          <a:xfrm>
            <a:off x="309563" y="1577975"/>
            <a:ext cx="6161087" cy="7921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r>
              <a:rPr lang="en-GB" altLang="en-US" sz="2000" b="1">
                <a:ea typeface="ＭＳ Ｐゴシック" panose="020B0600070205080204" pitchFamily="34" charset="-128"/>
              </a:rPr>
              <a:t>SLIDE 11</a:t>
            </a:r>
          </a:p>
          <a:p>
            <a:pPr eaLnBrk="1" hangingPunct="1"/>
            <a:r>
              <a:rPr lang="en-GB" altLang="en-US" b="1">
                <a:solidFill>
                  <a:srgbClr val="33CC33"/>
                </a:solidFill>
                <a:ea typeface="ＭＳ Ｐゴシック" panose="020B0600070205080204" pitchFamily="34" charset="-128"/>
              </a:rPr>
              <a:t>TIMING: </a:t>
            </a:r>
            <a:r>
              <a:rPr lang="en-GB" altLang="en-US">
                <a:solidFill>
                  <a:srgbClr val="33CC33"/>
                </a:solidFill>
                <a:ea typeface="ＭＳ Ｐゴシック" panose="020B0600070205080204" pitchFamily="34" charset="-128"/>
              </a:rPr>
              <a:t>25 MINUTES</a:t>
            </a:r>
            <a:r>
              <a:rPr lang="en-GB" altLang="en-US" b="1">
                <a:solidFill>
                  <a:srgbClr val="33CC33"/>
                </a:solidFill>
                <a:ea typeface="ＭＳ Ｐゴシック" panose="020B0600070205080204" pitchFamily="34" charset="-128"/>
              </a:rPr>
              <a:t>	</a:t>
            </a:r>
          </a:p>
          <a:p>
            <a:pPr eaLnBrk="1" hangingPunct="1"/>
            <a:r>
              <a:rPr lang="en-GB" altLang="en-US" b="1">
                <a:ea typeface="ＭＳ Ｐゴシック" panose="020B0600070205080204" pitchFamily="34" charset="-128"/>
              </a:rPr>
              <a:t>	</a:t>
            </a:r>
            <a:r>
              <a:rPr lang="en-US" altLang="en-US" b="1" u="sng">
                <a:ea typeface="ＭＳ Ｐゴシック" panose="020B0600070205080204" pitchFamily="34" charset="-128"/>
              </a:rPr>
              <a:t>Trainers Notes</a:t>
            </a:r>
            <a:endParaRPr lang="en-US" altLang="en-US" b="1">
              <a:ea typeface="ＭＳ Ｐゴシック" panose="020B0600070205080204" pitchFamily="34" charset="-128"/>
            </a:endParaRPr>
          </a:p>
          <a:p>
            <a:pPr eaLnBrk="1" hangingPunct="1"/>
            <a:r>
              <a:rPr lang="en-US" altLang="en-US">
                <a:ea typeface="ＭＳ Ｐゴシック" panose="020B0600070205080204" pitchFamily="34" charset="-128"/>
              </a:rPr>
              <a:t>	</a:t>
            </a:r>
            <a:r>
              <a:rPr lang="en-US" altLang="en-US" sz="1000">
                <a:ea typeface="ＭＳ Ｐゴシック" panose="020B0600070205080204" pitchFamily="34" charset="-128"/>
              </a:rPr>
              <a:t>11.1	</a:t>
            </a:r>
            <a:r>
              <a:rPr lang="en-US" altLang="en-US" sz="1000" b="1">
                <a:solidFill>
                  <a:srgbClr val="FF0000"/>
                </a:solidFill>
                <a:ea typeface="ＭＳ Ｐゴシック" panose="020B0600070205080204" pitchFamily="34" charset="-128"/>
              </a:rPr>
              <a:t>Outcome: To gain greater clarity about communication within relationships and possible effects 		And introduce working WITH </a:t>
            </a:r>
          </a:p>
          <a:p>
            <a:pPr eaLnBrk="1" hangingPunct="1"/>
            <a:r>
              <a:rPr lang="en-US" altLang="en-US" sz="1000">
                <a:ea typeface="ＭＳ Ｐゴシック" panose="020B0600070205080204" pitchFamily="34" charset="-128"/>
              </a:rPr>
              <a:t>	11.2	Link back to the previous activity and the question ‘What did challenge and support look like’</a:t>
            </a:r>
          </a:p>
          <a:p>
            <a:pPr eaLnBrk="1" hangingPunct="1"/>
            <a:r>
              <a:rPr lang="en-US" altLang="en-US" sz="1000">
                <a:ea typeface="ＭＳ Ｐゴシック" panose="020B0600070205080204" pitchFamily="34" charset="-128"/>
              </a:rPr>
              <a:t>	11.3	Work through with group with what </a:t>
            </a:r>
            <a:r>
              <a:rPr lang="ja-JP" altLang="en-US" sz="1000">
                <a:ea typeface="ＭＳ Ｐゴシック" panose="020B0600070205080204" pitchFamily="34" charset="-128"/>
              </a:rPr>
              <a:t>‘</a:t>
            </a:r>
            <a:r>
              <a:rPr lang="en-US" altLang="ja-JP" sz="1000">
                <a:ea typeface="ＭＳ Ｐゴシック" panose="020B0600070205080204" pitchFamily="34" charset="-128"/>
              </a:rPr>
              <a:t>challenge</a:t>
            </a:r>
            <a:r>
              <a:rPr lang="ja-JP" altLang="en-US" sz="1000">
                <a:ea typeface="ＭＳ Ｐゴシック" panose="020B0600070205080204" pitchFamily="34" charset="-128"/>
              </a:rPr>
              <a:t>’</a:t>
            </a:r>
            <a:r>
              <a:rPr lang="en-US" altLang="ja-JP" sz="1000">
                <a:ea typeface="ＭＳ Ｐゴシック" panose="020B0600070205080204" pitchFamily="34" charset="-128"/>
              </a:rPr>
              <a:t> and </a:t>
            </a:r>
            <a:r>
              <a:rPr lang="ja-JP" altLang="en-US" sz="1000">
                <a:ea typeface="ＭＳ Ｐゴシック" panose="020B0600070205080204" pitchFamily="34" charset="-128"/>
              </a:rPr>
              <a:t>‘</a:t>
            </a:r>
            <a:r>
              <a:rPr lang="en-US" altLang="ja-JP" sz="1000">
                <a:ea typeface="ＭＳ Ｐゴシック" panose="020B0600070205080204" pitchFamily="34" charset="-128"/>
              </a:rPr>
              <a:t>support</a:t>
            </a:r>
            <a:r>
              <a:rPr lang="ja-JP" altLang="en-US" sz="1000">
                <a:ea typeface="ＭＳ Ｐゴシック" panose="020B0600070205080204" pitchFamily="34" charset="-128"/>
              </a:rPr>
              <a:t>’</a:t>
            </a:r>
            <a:r>
              <a:rPr lang="en-US" altLang="ja-JP" sz="1000">
                <a:ea typeface="ＭＳ Ｐゴシック" panose="020B0600070205080204" pitchFamily="34" charset="-128"/>
              </a:rPr>
              <a:t> mean. Flip chart responses to really 		build a picture of what these words mean to group.</a:t>
            </a:r>
          </a:p>
          <a:p>
            <a:pPr eaLnBrk="1" hangingPunct="1"/>
            <a:r>
              <a:rPr lang="en-US" altLang="ja-JP" sz="1000">
                <a:ea typeface="ＭＳ Ｐゴシック" panose="020B0600070205080204" pitchFamily="34" charset="-128"/>
              </a:rPr>
              <a:t>	11.4	</a:t>
            </a:r>
            <a:r>
              <a:rPr lang="en-US" altLang="en-US" sz="1000">
                <a:ea typeface="ＭＳ Ｐゴシック" panose="020B0600070205080204" pitchFamily="34" charset="-128"/>
              </a:rPr>
              <a:t>Explain that we are now going to look at four different practice choices in each of the four 			windows</a:t>
            </a:r>
          </a:p>
          <a:p>
            <a:pPr eaLnBrk="1" hangingPunct="1"/>
            <a:r>
              <a:rPr lang="en-US" altLang="en-US" sz="1000">
                <a:ea typeface="ＭＳ Ｐゴシック" panose="020B0600070205080204" pitchFamily="34" charset="-128"/>
              </a:rPr>
              <a:t>	11.5	Draw a SDW on a flip chart and leave four boxes empty.</a:t>
            </a:r>
          </a:p>
          <a:p>
            <a:pPr eaLnBrk="1" hangingPunct="1"/>
            <a:r>
              <a:rPr lang="en-US" altLang="en-US" sz="1000">
                <a:ea typeface="ＭＳ Ｐゴシック" panose="020B0600070205080204" pitchFamily="34" charset="-128"/>
              </a:rPr>
              <a:t>	11.6	</a:t>
            </a:r>
            <a:r>
              <a:rPr lang="en-GB" altLang="en-US" sz="1000">
                <a:ea typeface="ＭＳ Ｐゴシック" panose="020B0600070205080204" pitchFamily="34" charset="-128"/>
              </a:rPr>
              <a:t>Once social  discipline window has been drawn with challenge and support axis – 				ask the group to following four questions and complete the relevant boxes with the group’s 			comments:-</a:t>
            </a:r>
          </a:p>
          <a:p>
            <a:pPr marL="1143000" lvl="2" indent="-228600" eaLnBrk="1" hangingPunct="1">
              <a:buFontTx/>
              <a:buChar char="•"/>
            </a:pPr>
            <a:r>
              <a:rPr lang="en-GB" altLang="en-US" sz="1000">
                <a:ea typeface="ＭＳ Ｐゴシック" panose="020B0600070205080204" pitchFamily="34" charset="-128"/>
              </a:rPr>
              <a:t>  If a child is brought up in a family that is really low on challenge and low on support, what might we see happen?  Seek examples of the group, and then ask, what might be the outcome for the child?</a:t>
            </a:r>
          </a:p>
          <a:p>
            <a:pPr marL="1143000" lvl="2" indent="-228600" eaLnBrk="1" hangingPunct="1">
              <a:buFontTx/>
              <a:buChar char="•"/>
            </a:pPr>
            <a:r>
              <a:rPr lang="en-GB" altLang="en-US" sz="1000">
                <a:ea typeface="ＭＳ Ｐゴシック" panose="020B0600070205080204" pitchFamily="34" charset="-128"/>
              </a:rPr>
              <a:t>If a child is brought up in a family that is really high on support but low on challenge, what might we see happen?  Seek examples of the group, and then ask, what might be the outcome for the child?</a:t>
            </a:r>
          </a:p>
          <a:p>
            <a:pPr marL="1143000" lvl="2" indent="-228600" eaLnBrk="1" hangingPunct="1">
              <a:buFontTx/>
              <a:buChar char="•"/>
            </a:pPr>
            <a:r>
              <a:rPr lang="en-GB" altLang="en-US" sz="1000">
                <a:ea typeface="ＭＳ Ｐゴシック" panose="020B0600070205080204" pitchFamily="34" charset="-128"/>
              </a:rPr>
              <a:t>If a child is brought up in a family that is really high on challenge, but low on support, what might we see happen?  Seek examples of the group, and then ask, what might be the outcome for the child?</a:t>
            </a:r>
          </a:p>
          <a:p>
            <a:pPr marL="1143000" lvl="2" indent="-228600" eaLnBrk="1" hangingPunct="1">
              <a:buFontTx/>
              <a:buChar char="•"/>
            </a:pPr>
            <a:r>
              <a:rPr lang="en-GB" altLang="en-US" sz="1000">
                <a:ea typeface="ＭＳ Ｐゴシック" panose="020B0600070205080204" pitchFamily="34" charset="-128"/>
              </a:rPr>
              <a:t>Finally ask if a child is raised in a family that is high on both support and challenge, what might be the outcome for that child?</a:t>
            </a:r>
            <a:endParaRPr lang="en-US" altLang="en-US" sz="1000">
              <a:ea typeface="ＭＳ Ｐゴシック" panose="020B0600070205080204" pitchFamily="34" charset="-128"/>
            </a:endParaRPr>
          </a:p>
          <a:p>
            <a:pPr eaLnBrk="1" hangingPunct="1">
              <a:spcBef>
                <a:spcPct val="0"/>
              </a:spcBef>
            </a:pPr>
            <a:r>
              <a:rPr lang="en-US" altLang="en-US" sz="1000">
                <a:ea typeface="ＭＳ Ｐゴシック" panose="020B0600070205080204" pitchFamily="34" charset="-128"/>
              </a:rPr>
              <a:t>	11.7	After filling in the four boxes with groups responses, then go through the four key words either on 		the flip chart drawing into the four boxes (TO, FOR, NOT and WITH words) or work through ppt 			slide  and explore the TO,FOR,NOT and WITH boxes reinforcing all key points. Now relate these 			key words to practice giving personal and practical examples to help bring this to life.</a:t>
            </a:r>
          </a:p>
          <a:p>
            <a:pPr eaLnBrk="1" hangingPunct="1">
              <a:spcBef>
                <a:spcPct val="0"/>
              </a:spcBef>
            </a:pPr>
            <a:r>
              <a:rPr lang="en-US" altLang="en-US" sz="1000">
                <a:ea typeface="ＭＳ Ｐゴシック" panose="020B0600070205080204" pitchFamily="34" charset="-128"/>
              </a:rPr>
              <a:t>	11.8	Now take the copy that you have just drawn up with group off the flip chart and place on the 			floor. Encourage participants to stand up and explain that the floor has now become a huge SDW 			and point to the areas on floor that represent the four boxes based around flip chart you have just 		placed on  the floor. Encourage participants to move to the square that they think they practice in 		most of the time. </a:t>
            </a:r>
          </a:p>
          <a:p>
            <a:pPr eaLnBrk="1" hangingPunct="1">
              <a:spcBef>
                <a:spcPct val="0"/>
              </a:spcBef>
            </a:pPr>
            <a:r>
              <a:rPr lang="en-US" altLang="en-US" sz="1000">
                <a:ea typeface="ＭＳ Ｐゴシック" panose="020B0600070205080204" pitchFamily="34" charset="-128"/>
              </a:rPr>
              <a:t>	11.9	Ask participants some key questions, for example – What is it you do in your practice that makes 			you think you practice in that particular square of the window? </a:t>
            </a:r>
          </a:p>
          <a:p>
            <a:pPr eaLnBrk="1" hangingPunct="1">
              <a:spcBef>
                <a:spcPct val="0"/>
              </a:spcBef>
            </a:pPr>
            <a:r>
              <a:rPr lang="en-US" altLang="en-US" sz="1000">
                <a:ea typeface="ＭＳ Ｐゴシック" panose="020B0600070205080204" pitchFamily="34" charset="-128"/>
              </a:rPr>
              <a:t>	11.10	Ask the group to get into pairs and discuss the rationale for their practice is and really start to pick 		this apart in relation to both their work with children and families, but also with in their teams 			with colleagues. How does this practice relate to building relationship and connections?</a:t>
            </a:r>
          </a:p>
          <a:p>
            <a:pPr eaLnBrk="1" hangingPunct="1">
              <a:spcBef>
                <a:spcPct val="0"/>
              </a:spcBef>
            </a:pPr>
            <a:r>
              <a:rPr lang="en-US" altLang="en-US" sz="1000">
                <a:ea typeface="ＭＳ Ｐゴシック" panose="020B0600070205080204" pitchFamily="34" charset="-128"/>
              </a:rPr>
              <a:t>	11.11	Trainer to reinforce that a </a:t>
            </a:r>
            <a:r>
              <a:rPr lang="ja-JP" altLang="en-US" sz="1000">
                <a:ea typeface="ＭＳ Ｐゴシック" panose="020B0600070205080204" pitchFamily="34" charset="-128"/>
              </a:rPr>
              <a:t>‘</a:t>
            </a:r>
            <a:r>
              <a:rPr lang="en-US" altLang="ja-JP" sz="1000">
                <a:ea typeface="ＭＳ Ｐゴシック" panose="020B0600070205080204" pitchFamily="34" charset="-128"/>
              </a:rPr>
              <a:t>TO</a:t>
            </a:r>
            <a:r>
              <a:rPr lang="ja-JP" altLang="en-US" sz="1000">
                <a:ea typeface="ＭＳ Ｐゴシック" panose="020B0600070205080204" pitchFamily="34" charset="-128"/>
              </a:rPr>
              <a:t>’</a:t>
            </a:r>
            <a:r>
              <a:rPr lang="en-US" altLang="ja-JP" sz="1000">
                <a:ea typeface="ＭＳ Ｐゴシック" panose="020B0600070205080204" pitchFamily="34" charset="-128"/>
              </a:rPr>
              <a:t> or </a:t>
            </a:r>
            <a:r>
              <a:rPr lang="ja-JP" altLang="en-US" sz="1000">
                <a:ea typeface="ＭＳ Ｐゴシック" panose="020B0600070205080204" pitchFamily="34" charset="-128"/>
              </a:rPr>
              <a:t>‘</a:t>
            </a:r>
            <a:r>
              <a:rPr lang="en-US" altLang="ja-JP" sz="1000">
                <a:ea typeface="ＭＳ Ｐゴシック" panose="020B0600070205080204" pitchFamily="34" charset="-128"/>
              </a:rPr>
              <a:t>FOR</a:t>
            </a:r>
            <a:r>
              <a:rPr lang="ja-JP" altLang="en-US" sz="1000">
                <a:ea typeface="ＭＳ Ｐゴシック" panose="020B0600070205080204" pitchFamily="34" charset="-128"/>
              </a:rPr>
              <a:t>’</a:t>
            </a:r>
            <a:r>
              <a:rPr lang="en-US" altLang="ja-JP" sz="1000">
                <a:ea typeface="ＭＳ Ｐゴシック" panose="020B0600070205080204" pitchFamily="34" charset="-128"/>
              </a:rPr>
              <a:t> approach is often externally managed by us as 				professionals and doesn</a:t>
            </a:r>
            <a:r>
              <a:rPr lang="ja-JP" altLang="en-US" sz="1000">
                <a:ea typeface="ＭＳ Ｐゴシック" panose="020B0600070205080204" pitchFamily="34" charset="-128"/>
              </a:rPr>
              <a:t>’</a:t>
            </a:r>
            <a:r>
              <a:rPr lang="en-US" altLang="ja-JP" sz="1000">
                <a:ea typeface="ＭＳ Ｐゴシック" panose="020B0600070205080204" pitchFamily="34" charset="-128"/>
              </a:rPr>
              <a:t>t encourage CYPF to take responsibility  and become accountable for 			making decisions 	that affect them either proactively or reactively.</a:t>
            </a:r>
          </a:p>
          <a:p>
            <a:pPr eaLnBrk="1" hangingPunct="1">
              <a:spcBef>
                <a:spcPct val="0"/>
              </a:spcBef>
            </a:pPr>
            <a:r>
              <a:rPr lang="en-US" altLang="en-US" sz="1000">
                <a:ea typeface="ＭＳ Ｐゴシック" panose="020B0600070205080204" pitchFamily="34" charset="-128"/>
              </a:rPr>
              <a:t>	11.12	Trainer to give live examples throughout to help bring WITH to life.</a:t>
            </a:r>
          </a:p>
          <a:p>
            <a:pPr eaLnBrk="1" hangingPunct="1">
              <a:spcBef>
                <a:spcPct val="0"/>
              </a:spcBef>
            </a:pPr>
            <a:r>
              <a:rPr lang="en-US" altLang="en-US" sz="1000">
                <a:ea typeface="ＭＳ Ｐゴシック" panose="020B0600070205080204" pitchFamily="34" charset="-128"/>
              </a:rPr>
              <a:t>	11.13	</a:t>
            </a:r>
            <a:r>
              <a:rPr lang="en-GB" altLang="en-US" sz="1000">
                <a:ea typeface="ＭＳ Ｐゴシック" panose="020B0600070205080204" pitchFamily="34" charset="-128"/>
              </a:rPr>
              <a:t>Before moving on, explain that the model can be used to describe and understand </a:t>
            </a:r>
            <a:r>
              <a:rPr lang="en-GB" altLang="en-US" sz="1000" u="sng">
                <a:ea typeface="ＭＳ Ｐゴシック" panose="020B0600070205080204" pitchFamily="34" charset="-128"/>
              </a:rPr>
              <a:t>all</a:t>
            </a:r>
            <a:r>
              <a:rPr lang="en-GB" altLang="en-US" sz="1000">
                <a:ea typeface="ＭＳ Ｐゴシック" panose="020B0600070205080204" pitchFamily="34" charset="-128"/>
              </a:rPr>
              <a:t> 				relationships.  Ask the group to consider the different relationships both professional and 			personal and how we interact from different windows with different people.</a:t>
            </a:r>
            <a:endParaRPr lang="en-US" altLang="en-US" sz="1000">
              <a:ea typeface="ＭＳ Ｐゴシック" panose="020B0600070205080204" pitchFamily="34" charset="-128"/>
            </a:endParaRPr>
          </a:p>
          <a:p>
            <a:pPr eaLnBrk="1" hangingPunct="1"/>
            <a:endParaRPr lang="en-US" altLang="en-US" sz="1000">
              <a:solidFill>
                <a:srgbClr val="33CC33"/>
              </a:solidFill>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317AAB88-B2A7-F74F-B59F-14BB7E703AF2}"/>
              </a:ext>
            </a:extLst>
          </p:cNvPr>
          <p:cNvSpPr>
            <a:spLocks noGrp="1"/>
          </p:cNvSpPr>
          <p:nvPr>
            <p:ph type="sldNum" sz="quarter" idx="5"/>
          </p:nvPr>
        </p:nvSpPr>
        <p:spPr bwMode="auto">
          <a:xfrm>
            <a:off x="0" y="9428163"/>
            <a:ext cx="6667500"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b="1">
                <a:ea typeface="ヒラギノ角ゴ ProN W3" panose="020B0300000000000000" pitchFamily="34" charset="-128"/>
                <a:sym typeface="Gill Sans Light" panose="020B0302020104020203" pitchFamily="34" charset="-79"/>
              </a:rPr>
              <a:t>Page </a:t>
            </a:r>
            <a:fld id="{84FFF2B1-0A07-BE44-AAB0-F49C1956269D}" type="slidenum">
              <a:rPr lang="en-US" altLang="en-US" sz="2000" b="1">
                <a:ea typeface="ヒラギノ角ゴ ProN W3" panose="020B0300000000000000" pitchFamily="34" charset="-128"/>
                <a:sym typeface="Gill Sans Light" panose="020B0302020104020203" pitchFamily="34" charset="-79"/>
              </a:rPr>
              <a:pPr algn="ctr" eaLnBrk="1" hangingPunct="1"/>
              <a:t>5</a:t>
            </a:fld>
            <a:endParaRPr lang="en-US" altLang="en-US" sz="2000" b="1">
              <a:ea typeface="ヒラギノ角ゴ ProN W3" panose="020B0300000000000000" pitchFamily="34" charset="-128"/>
              <a:sym typeface="Gill Sans Light" panose="020B0302020104020203" pitchFamily="34" charset="-79"/>
            </a:endParaRPr>
          </a:p>
        </p:txBody>
      </p:sp>
      <p:sp>
        <p:nvSpPr>
          <p:cNvPr id="45060" name="Text Box 7">
            <a:extLst>
              <a:ext uri="{FF2B5EF4-FFF2-40B4-BE49-F238E27FC236}">
                <a16:creationId xmlns:a16="http://schemas.microsoft.com/office/drawing/2014/main" id="{CA3AAD14-61A6-1041-B101-9B88B49B6E9A}"/>
              </a:ext>
            </a:extLst>
          </p:cNvPr>
          <p:cNvSpPr txBox="1">
            <a:spLocks noChangeArrowheads="1"/>
          </p:cNvSpPr>
          <p:nvPr/>
        </p:nvSpPr>
        <p:spPr bwMode="auto">
          <a:xfrm>
            <a:off x="1535113" y="427038"/>
            <a:ext cx="4895850" cy="831850"/>
          </a:xfrm>
          <a:prstGeom prst="rect">
            <a:avLst/>
          </a:prstGeom>
          <a:solidFill>
            <a:srgbClr val="C0C0C0">
              <a:alpha val="50195"/>
            </a:srgbClr>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1200" b="1">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Challenge:</a:t>
            </a:r>
            <a:r>
              <a:rPr lang="en-GB" altLang="en-US" sz="1200">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 Rule setting, Boundaries, Expectations, Discipline</a:t>
            </a:r>
          </a:p>
          <a:p>
            <a:pPr algn="ctr" eaLnBrk="1" hangingPunct="1">
              <a:spcBef>
                <a:spcPct val="50000"/>
              </a:spcBef>
            </a:pPr>
            <a:r>
              <a:rPr lang="en-GB" altLang="en-US" sz="1200" b="1">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Support:</a:t>
            </a:r>
            <a:r>
              <a:rPr lang="en-GB" altLang="en-US" sz="1200">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 Listening, nurturing, Caring, understanding</a:t>
            </a:r>
          </a:p>
          <a:p>
            <a:pPr algn="ctr" eaLnBrk="1" hangingPunct="1">
              <a:spcBef>
                <a:spcPct val="50000"/>
              </a:spcBef>
            </a:pPr>
            <a:r>
              <a:rPr lang="en-GB" altLang="en-US" sz="1200" b="1">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Example of being in all 4 boxes: </a:t>
            </a:r>
            <a:r>
              <a:rPr lang="en-GB" altLang="en-US" sz="1200">
                <a:solidFill>
                  <a:srgbClr val="33CC33"/>
                </a:solidFill>
                <a:latin typeface="Gill Sans Light" panose="020B0302020104020203" pitchFamily="34" charset="-79"/>
                <a:ea typeface="ヒラギノ角ゴ ProN W3" panose="020B0300000000000000" pitchFamily="34" charset="-128"/>
                <a:sym typeface="Gill Sans Light" panose="020B0302020104020203" pitchFamily="34" charset="-79"/>
              </a:rPr>
              <a:t>Teaching a child to tie their shoes</a:t>
            </a:r>
          </a:p>
        </p:txBody>
      </p:sp>
    </p:spTree>
    <p:extLst>
      <p:ext uri="{BB962C8B-B14F-4D97-AF65-F5344CB8AC3E}">
        <p14:creationId xmlns:p14="http://schemas.microsoft.com/office/powerpoint/2010/main" val="346290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E09B393A-860B-F34D-8832-D808E9D26297}"/>
              </a:ext>
            </a:extLst>
          </p:cNvPr>
          <p:cNvSpPr>
            <a:spLocks noGrp="1" noRot="1" noChangeAspect="1" noTextEdit="1"/>
          </p:cNvSpPr>
          <p:nvPr>
            <p:ph type="sldImg"/>
          </p:nvPr>
        </p:nvSpPr>
        <p:spPr bwMode="auto">
          <a:xfrm>
            <a:off x="1552575" y="327025"/>
            <a:ext cx="3381375" cy="2536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2E333898-124E-734A-9E99-8704106E44F6}"/>
              </a:ext>
            </a:extLst>
          </p:cNvPr>
          <p:cNvSpPr>
            <a:spLocks noGrp="1"/>
          </p:cNvSpPr>
          <p:nvPr>
            <p:ph type="body" idx="1"/>
          </p:nvPr>
        </p:nvSpPr>
        <p:spPr bwMode="auto">
          <a:xfrm>
            <a:off x="763588" y="297973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r>
              <a:rPr lang="en-GB" altLang="en-US" sz="2000" b="1"/>
              <a:t>SLIDE 9</a:t>
            </a:r>
          </a:p>
          <a:p>
            <a:pPr eaLnBrk="1" hangingPunct="1">
              <a:spcBef>
                <a:spcPct val="0"/>
              </a:spcBef>
            </a:pPr>
            <a:r>
              <a:rPr lang="en-GB" altLang="en-US" b="1">
                <a:solidFill>
                  <a:srgbClr val="33CC33"/>
                </a:solidFill>
              </a:rPr>
              <a:t>TIMING: </a:t>
            </a:r>
            <a:r>
              <a:rPr lang="en-GB" altLang="en-US">
                <a:solidFill>
                  <a:srgbClr val="33CC33"/>
                </a:solidFill>
              </a:rPr>
              <a:t>20  MINUTES</a:t>
            </a:r>
            <a:r>
              <a:rPr lang="en-GB" altLang="en-US" b="1"/>
              <a:t>	</a:t>
            </a:r>
          </a:p>
          <a:p>
            <a:pPr eaLnBrk="1" hangingPunct="1">
              <a:spcBef>
                <a:spcPct val="0"/>
              </a:spcBef>
            </a:pPr>
            <a:r>
              <a:rPr lang="en-GB" altLang="en-US" b="1"/>
              <a:t>	</a:t>
            </a:r>
            <a:r>
              <a:rPr lang="en-US" altLang="en-US" b="1" u="sng"/>
              <a:t>Trainers Notes</a:t>
            </a:r>
            <a:endParaRPr lang="en-GB" altLang="en-US"/>
          </a:p>
          <a:p>
            <a:pPr eaLnBrk="1" hangingPunct="1">
              <a:spcBef>
                <a:spcPct val="0"/>
              </a:spcBef>
            </a:pPr>
            <a:r>
              <a:rPr lang="en-GB" altLang="en-US"/>
              <a:t>	9.1	This is a three part flipchart (or discussion) exercise</a:t>
            </a:r>
          </a:p>
          <a:p>
            <a:pPr eaLnBrk="1" hangingPunct="1">
              <a:spcBef>
                <a:spcPct val="0"/>
              </a:spcBef>
            </a:pPr>
            <a:r>
              <a:rPr lang="en-GB" altLang="en-US"/>
              <a:t>	9.2	</a:t>
            </a:r>
            <a:r>
              <a:rPr lang="en-GB" altLang="en-US" b="1">
                <a:solidFill>
                  <a:srgbClr val="FF0000"/>
                </a:solidFill>
              </a:rPr>
              <a:t>Outcome: Articulate how participants day to day practices 			currently and consistently build and  maintain Core Values and 			Beliefs</a:t>
            </a:r>
            <a:r>
              <a:rPr lang="en-GB" altLang="en-US" b="1"/>
              <a:t> </a:t>
            </a:r>
          </a:p>
          <a:p>
            <a:pPr eaLnBrk="1" hangingPunct="1">
              <a:spcBef>
                <a:spcPct val="0"/>
              </a:spcBef>
            </a:pPr>
            <a:r>
              <a:rPr lang="en-GB" altLang="en-US" b="1"/>
              <a:t>	</a:t>
            </a:r>
            <a:r>
              <a:rPr lang="en-GB" altLang="en-US"/>
              <a:t>9.3	In their smaller groups and ask them to write down their Core 			values and beliefs.  Also, the values and beliefs they try to promote </a:t>
            </a:r>
          </a:p>
          <a:p>
            <a:pPr eaLnBrk="1" hangingPunct="1">
              <a:spcBef>
                <a:spcPct val="0"/>
              </a:spcBef>
            </a:pPr>
            <a:r>
              <a:rPr lang="en-GB" altLang="en-US"/>
              <a:t>	9.4	When complete, ask them then to consider and write down on the 		next piece of paper, the skills people need to have in order to 			develop the values and beliefs they noted previously</a:t>
            </a:r>
          </a:p>
          <a:p>
            <a:pPr eaLnBrk="1" hangingPunct="1">
              <a:spcBef>
                <a:spcPct val="0"/>
              </a:spcBef>
            </a:pPr>
            <a:r>
              <a:rPr lang="en-GB" altLang="en-US"/>
              <a:t>	9.5	When complete, ask them what day to day activities or practices 			they are involved in, as part of their work, which allow them and 			others to express and practice the skills in order to promote the 			values and beliefs.</a:t>
            </a:r>
          </a:p>
          <a:p>
            <a:pPr eaLnBrk="1" hangingPunct="1">
              <a:spcBef>
                <a:spcPct val="0"/>
              </a:spcBef>
            </a:pPr>
            <a:r>
              <a:rPr lang="en-GB" altLang="en-US"/>
              <a:t>	9.6	Feedback can be done after each stage but tends to be best done as 		one go at the end of the exercise.</a:t>
            </a:r>
          </a:p>
          <a:p>
            <a:pPr eaLnBrk="1" hangingPunct="1">
              <a:spcBef>
                <a:spcPct val="0"/>
              </a:spcBef>
            </a:pPr>
            <a:endParaRPr lang="en-GB" altLang="en-US"/>
          </a:p>
        </p:txBody>
      </p:sp>
      <p:sp>
        <p:nvSpPr>
          <p:cNvPr id="33795" name="Slide Number Placeholder 3">
            <a:extLst>
              <a:ext uri="{FF2B5EF4-FFF2-40B4-BE49-F238E27FC236}">
                <a16:creationId xmlns:a16="http://schemas.microsoft.com/office/drawing/2014/main" id="{CF600898-621C-2B45-80B3-79846DF8105A}"/>
              </a:ext>
            </a:extLst>
          </p:cNvPr>
          <p:cNvSpPr>
            <a:spLocks noGrp="1"/>
          </p:cNvSpPr>
          <p:nvPr>
            <p:ph type="sldNum" sz="quarter" idx="5"/>
          </p:nvPr>
        </p:nvSpPr>
        <p:spPr bwMode="auto">
          <a:xfrm>
            <a:off x="0" y="8685213"/>
            <a:ext cx="68564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ctr">
              <a:spcBef>
                <a:spcPct val="0"/>
              </a:spcBef>
            </a:pPr>
            <a:r>
              <a:rPr lang="en-US" altLang="en-US" sz="2000" b="1">
                <a:solidFill>
                  <a:srgbClr val="414141"/>
                </a:solidFill>
                <a:ea typeface="ヒラギノ角ゴ ProN W3" panose="020B0300000000000000" pitchFamily="34" charset="-128"/>
              </a:rPr>
              <a:t>Page </a:t>
            </a:r>
            <a:fld id="{D4B30755-1BAD-3348-BF51-77E9613DFD3B}" type="slidenum">
              <a:rPr lang="en-US" altLang="en-US" sz="2000" b="1" smtClean="0">
                <a:solidFill>
                  <a:srgbClr val="414141"/>
                </a:solidFill>
                <a:ea typeface="ヒラギノ角ゴ ProN W3" panose="020B0300000000000000" pitchFamily="34" charset="-128"/>
              </a:rPr>
              <a:pPr algn="ctr">
                <a:spcBef>
                  <a:spcPct val="0"/>
                </a:spcBef>
              </a:pPr>
              <a:t>6</a:t>
            </a:fld>
            <a:endParaRPr lang="en-US" altLang="en-US" sz="2000" b="1">
              <a:solidFill>
                <a:srgbClr val="414141"/>
              </a:solidFill>
              <a:ea typeface="ヒラギノ角ゴ ProN W3" panose="020B0300000000000000" pitchFamily="34" charset="-128"/>
            </a:endParaRPr>
          </a:p>
        </p:txBody>
      </p:sp>
      <p:sp>
        <p:nvSpPr>
          <p:cNvPr id="33796" name="Text Box 5">
            <a:extLst>
              <a:ext uri="{FF2B5EF4-FFF2-40B4-BE49-F238E27FC236}">
                <a16:creationId xmlns:a16="http://schemas.microsoft.com/office/drawing/2014/main" id="{86E7DC79-EDB3-8D4A-8F2E-A9006769B0FB}"/>
              </a:ext>
            </a:extLst>
          </p:cNvPr>
          <p:cNvSpPr txBox="1">
            <a:spLocks noChangeArrowheads="1"/>
          </p:cNvSpPr>
          <p:nvPr/>
        </p:nvSpPr>
        <p:spPr bwMode="auto">
          <a:xfrm>
            <a:off x="1800225" y="6761163"/>
            <a:ext cx="3406775" cy="1938337"/>
          </a:xfrm>
          <a:prstGeom prst="rect">
            <a:avLst/>
          </a:prstGeom>
          <a:solidFill>
            <a:srgbClr val="C0C0C0">
              <a:alpha val="50195"/>
            </a:srgbClr>
          </a:solidFill>
          <a:ln w="9525">
            <a:solidFill>
              <a:schemeClr val="tx1"/>
            </a:solidFill>
            <a:miter lim="800000"/>
            <a:headEnd/>
            <a:tailEnd/>
          </a:ln>
        </p:spPr>
        <p:txBody>
          <a:bodyPr>
            <a:spAutoFit/>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pPr>
            <a:r>
              <a:rPr lang="en-GB" altLang="en-US" b="1">
                <a:solidFill>
                  <a:srgbClr val="33CC33"/>
                </a:solidFill>
                <a:latin typeface="Gill Sans Light" panose="020B0302020104020203" pitchFamily="34" charset="-79"/>
                <a:ea typeface="ヒラギノ角ゴ ProN W3" panose="020B0300000000000000" pitchFamily="34" charset="-128"/>
              </a:rPr>
              <a:t>Examples: </a:t>
            </a:r>
          </a:p>
          <a:p>
            <a:pPr eaLnBrk="1" hangingPunct="1">
              <a:spcBef>
                <a:spcPct val="50000"/>
              </a:spcBef>
            </a:pPr>
            <a:r>
              <a:rPr lang="en-GB" altLang="en-US" b="1">
                <a:solidFill>
                  <a:srgbClr val="33CC33"/>
                </a:solidFill>
                <a:latin typeface="Gill Sans Light" panose="020B0302020104020203" pitchFamily="34" charset="-79"/>
                <a:ea typeface="ヒラギノ角ゴ ProN W3" panose="020B0300000000000000" pitchFamily="34" charset="-128"/>
              </a:rPr>
              <a:t>Values &amp; Beliefs:</a:t>
            </a:r>
            <a:r>
              <a:rPr lang="en-GB" altLang="en-US">
                <a:solidFill>
                  <a:srgbClr val="33CC33"/>
                </a:solidFill>
                <a:latin typeface="Gill Sans Light" panose="020B0302020104020203" pitchFamily="34" charset="-79"/>
                <a:ea typeface="ヒラギノ角ゴ ProN W3" panose="020B0300000000000000" pitchFamily="34" charset="-128"/>
              </a:rPr>
              <a:t>  Collaborative Working</a:t>
            </a:r>
          </a:p>
          <a:p>
            <a:pPr eaLnBrk="1" hangingPunct="1">
              <a:spcBef>
                <a:spcPct val="50000"/>
              </a:spcBef>
            </a:pPr>
            <a:r>
              <a:rPr lang="en-GB" altLang="en-US">
                <a:solidFill>
                  <a:srgbClr val="33CC33"/>
                </a:solidFill>
                <a:latin typeface="Gill Sans Light" panose="020B0302020104020203" pitchFamily="34" charset="-79"/>
                <a:ea typeface="ヒラギノ角ゴ ProN W3" panose="020B0300000000000000" pitchFamily="34" charset="-128"/>
              </a:rPr>
              <a:t>	          Partnership Working </a:t>
            </a:r>
          </a:p>
          <a:p>
            <a:pPr eaLnBrk="1" hangingPunct="1">
              <a:spcBef>
                <a:spcPct val="50000"/>
              </a:spcBef>
            </a:pPr>
            <a:r>
              <a:rPr lang="en-GB" altLang="en-US" b="1">
                <a:solidFill>
                  <a:srgbClr val="33CC33"/>
                </a:solidFill>
                <a:latin typeface="Gill Sans Light" panose="020B0302020104020203" pitchFamily="34" charset="-79"/>
                <a:ea typeface="ヒラギノ角ゴ ProN W3" panose="020B0300000000000000" pitchFamily="34" charset="-128"/>
              </a:rPr>
              <a:t>Skills:</a:t>
            </a:r>
            <a:r>
              <a:rPr lang="en-GB" altLang="en-US">
                <a:solidFill>
                  <a:srgbClr val="33CC33"/>
                </a:solidFill>
                <a:latin typeface="Gill Sans Light" panose="020B0302020104020203" pitchFamily="34" charset="-79"/>
                <a:ea typeface="ヒラギノ角ゴ ProN W3" panose="020B0300000000000000" pitchFamily="34" charset="-128"/>
              </a:rPr>
              <a:t> 	Communication</a:t>
            </a:r>
          </a:p>
          <a:p>
            <a:pPr eaLnBrk="1" hangingPunct="1">
              <a:spcBef>
                <a:spcPct val="50000"/>
              </a:spcBef>
            </a:pPr>
            <a:r>
              <a:rPr lang="en-GB" altLang="en-US" b="1">
                <a:solidFill>
                  <a:srgbClr val="33CC33"/>
                </a:solidFill>
                <a:latin typeface="Gill Sans Light" panose="020B0302020104020203" pitchFamily="34" charset="-79"/>
                <a:ea typeface="ヒラギノ角ゴ ProN W3" panose="020B0300000000000000" pitchFamily="34" charset="-128"/>
              </a:rPr>
              <a:t>Practice:</a:t>
            </a:r>
            <a:r>
              <a:rPr lang="en-GB" altLang="en-US">
                <a:solidFill>
                  <a:srgbClr val="33CC33"/>
                </a:solidFill>
                <a:latin typeface="Gill Sans Light" panose="020B0302020104020203" pitchFamily="34" charset="-79"/>
                <a:ea typeface="ヒラギノ角ゴ ProN W3" panose="020B0300000000000000" pitchFamily="34" charset="-128"/>
              </a:rPr>
              <a:t> 	Monthly multi agency meetings</a:t>
            </a:r>
          </a:p>
          <a:p>
            <a:pPr eaLnBrk="1" hangingPunct="1">
              <a:spcBef>
                <a:spcPct val="50000"/>
              </a:spcBef>
            </a:pPr>
            <a:r>
              <a:rPr lang="en-GB" altLang="en-US">
                <a:solidFill>
                  <a:srgbClr val="33CC33"/>
                </a:solidFill>
                <a:latin typeface="Gill Sans Light" panose="020B0302020104020203" pitchFamily="34" charset="-79"/>
                <a:ea typeface="ヒラギノ角ゴ ProN W3" panose="020B0300000000000000" pitchFamily="34" charset="-128"/>
              </a:rPr>
              <a:t>	Regular Supervision</a:t>
            </a:r>
            <a:r>
              <a:rPr lang="en-GB" altLang="en-US">
                <a:solidFill>
                  <a:srgbClr val="414141"/>
                </a:solidFill>
                <a:latin typeface="Gill Sans Light" panose="020B0302020104020203" pitchFamily="34" charset="-79"/>
                <a:ea typeface="ヒラギノ角ゴ ProN W3" panose="020B0300000000000000" pitchFamily="34" charset="-128"/>
              </a:rPr>
              <a:t> </a:t>
            </a:r>
          </a:p>
          <a:p>
            <a:pPr eaLnBrk="1" hangingPunct="1">
              <a:spcBef>
                <a:spcPct val="50000"/>
              </a:spcBef>
            </a:pPr>
            <a:endParaRPr lang="en-GB" altLang="en-US">
              <a:solidFill>
                <a:srgbClr val="414141"/>
              </a:solidFill>
              <a:latin typeface="Gill Sans Light" panose="020B0302020104020203" pitchFamily="34" charset="-79"/>
              <a:ea typeface="ヒラギノ角ゴ ProN W3" panose="020B0300000000000000" pitchFamily="34" charset="-128"/>
            </a:endParaRPr>
          </a:p>
        </p:txBody>
      </p:sp>
    </p:spTree>
    <p:extLst>
      <p:ext uri="{BB962C8B-B14F-4D97-AF65-F5344CB8AC3E}">
        <p14:creationId xmlns:p14="http://schemas.microsoft.com/office/powerpoint/2010/main" val="180030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6668724-FF6D-1B48-B3B5-0AE6DBDB66C7}"/>
              </a:ext>
            </a:extLst>
          </p:cNvPr>
          <p:cNvSpPr>
            <a:spLocks noGrp="1" noRot="1" noChangeAspect="1" noTextEdit="1"/>
          </p:cNvSpPr>
          <p:nvPr>
            <p:ph type="sldImg"/>
          </p:nvPr>
        </p:nvSpPr>
        <p:spPr bwMode="auto">
          <a:xfrm>
            <a:off x="1552575" y="327025"/>
            <a:ext cx="3381375" cy="2536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17017D02-4559-8E4E-AC58-E2CE8D5D6A1E}"/>
              </a:ext>
            </a:extLst>
          </p:cNvPr>
          <p:cNvSpPr>
            <a:spLocks noGrp="1"/>
          </p:cNvSpPr>
          <p:nvPr>
            <p:ph type="body" idx="1"/>
          </p:nvPr>
        </p:nvSpPr>
        <p:spPr bwMode="auto">
          <a:xfrm>
            <a:off x="763588" y="297973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r>
              <a:rPr lang="en-GB" altLang="en-US" sz="2000" b="1"/>
              <a:t>SLIDE 9</a:t>
            </a:r>
          </a:p>
          <a:p>
            <a:pPr eaLnBrk="1" hangingPunct="1">
              <a:spcBef>
                <a:spcPct val="0"/>
              </a:spcBef>
            </a:pPr>
            <a:r>
              <a:rPr lang="en-GB" altLang="en-US" b="1">
                <a:solidFill>
                  <a:srgbClr val="33CC33"/>
                </a:solidFill>
              </a:rPr>
              <a:t>TIMING: </a:t>
            </a:r>
            <a:r>
              <a:rPr lang="en-GB" altLang="en-US">
                <a:solidFill>
                  <a:srgbClr val="33CC33"/>
                </a:solidFill>
              </a:rPr>
              <a:t>20  MINUTES</a:t>
            </a:r>
            <a:r>
              <a:rPr lang="en-GB" altLang="en-US" b="1"/>
              <a:t>	</a:t>
            </a:r>
          </a:p>
          <a:p>
            <a:pPr eaLnBrk="1" hangingPunct="1">
              <a:spcBef>
                <a:spcPct val="0"/>
              </a:spcBef>
            </a:pPr>
            <a:r>
              <a:rPr lang="en-GB" altLang="en-US" b="1"/>
              <a:t>	</a:t>
            </a:r>
            <a:r>
              <a:rPr lang="en-US" altLang="en-US" b="1" u="sng"/>
              <a:t>Trainers Notes</a:t>
            </a:r>
            <a:endParaRPr lang="en-GB" altLang="en-US"/>
          </a:p>
          <a:p>
            <a:pPr eaLnBrk="1" hangingPunct="1">
              <a:spcBef>
                <a:spcPct val="0"/>
              </a:spcBef>
            </a:pPr>
            <a:r>
              <a:rPr lang="en-GB" altLang="en-US"/>
              <a:t>	9.1	This is a three part flipchart (or discussion) exercise</a:t>
            </a:r>
          </a:p>
          <a:p>
            <a:pPr eaLnBrk="1" hangingPunct="1">
              <a:spcBef>
                <a:spcPct val="0"/>
              </a:spcBef>
            </a:pPr>
            <a:r>
              <a:rPr lang="en-GB" altLang="en-US"/>
              <a:t>	9.2	</a:t>
            </a:r>
            <a:r>
              <a:rPr lang="en-GB" altLang="en-US" b="1">
                <a:solidFill>
                  <a:srgbClr val="FF0000"/>
                </a:solidFill>
              </a:rPr>
              <a:t>Outcome: Articulate how participants day to day practices 			currently and consistently build and  maintain Core Values and 			Beliefs</a:t>
            </a:r>
            <a:r>
              <a:rPr lang="en-GB" altLang="en-US" b="1"/>
              <a:t> </a:t>
            </a:r>
          </a:p>
          <a:p>
            <a:pPr eaLnBrk="1" hangingPunct="1">
              <a:spcBef>
                <a:spcPct val="0"/>
              </a:spcBef>
            </a:pPr>
            <a:r>
              <a:rPr lang="en-GB" altLang="en-US" b="1"/>
              <a:t>	</a:t>
            </a:r>
            <a:r>
              <a:rPr lang="en-GB" altLang="en-US"/>
              <a:t>9.3	In their smaller groups and ask them to write down their Core 			values and beliefs.  Also, the values and beliefs they try to promote </a:t>
            </a:r>
          </a:p>
          <a:p>
            <a:pPr eaLnBrk="1" hangingPunct="1">
              <a:spcBef>
                <a:spcPct val="0"/>
              </a:spcBef>
            </a:pPr>
            <a:r>
              <a:rPr lang="en-GB" altLang="en-US"/>
              <a:t>	9.4	When complete, ask them then to consider and write down on the 		next piece of paper, the skills people need to have in order to 			develop the values and beliefs they noted previously</a:t>
            </a:r>
          </a:p>
          <a:p>
            <a:pPr eaLnBrk="1" hangingPunct="1">
              <a:spcBef>
                <a:spcPct val="0"/>
              </a:spcBef>
            </a:pPr>
            <a:r>
              <a:rPr lang="en-GB" altLang="en-US"/>
              <a:t>	9.5	When complete, ask them what day to day activities or practices 			they are involved in, as part of their work, which allow them and 			others to express and practice the skills in order to promote the 			values and beliefs.</a:t>
            </a:r>
          </a:p>
          <a:p>
            <a:pPr eaLnBrk="1" hangingPunct="1">
              <a:spcBef>
                <a:spcPct val="0"/>
              </a:spcBef>
            </a:pPr>
            <a:r>
              <a:rPr lang="en-GB" altLang="en-US"/>
              <a:t>	9.6	Feedback can be done after each stage but tends to be best done as 		one go at the end of the exercise.</a:t>
            </a:r>
          </a:p>
          <a:p>
            <a:pPr eaLnBrk="1" hangingPunct="1">
              <a:spcBef>
                <a:spcPct val="0"/>
              </a:spcBef>
            </a:pPr>
            <a:endParaRPr lang="en-GB" altLang="en-US"/>
          </a:p>
        </p:txBody>
      </p:sp>
      <p:sp>
        <p:nvSpPr>
          <p:cNvPr id="35843" name="Slide Number Placeholder 3">
            <a:extLst>
              <a:ext uri="{FF2B5EF4-FFF2-40B4-BE49-F238E27FC236}">
                <a16:creationId xmlns:a16="http://schemas.microsoft.com/office/drawing/2014/main" id="{02A52E4E-019E-F944-96F3-B6230F5D11FC}"/>
              </a:ext>
            </a:extLst>
          </p:cNvPr>
          <p:cNvSpPr>
            <a:spLocks noGrp="1"/>
          </p:cNvSpPr>
          <p:nvPr>
            <p:ph type="sldNum" sz="quarter" idx="5"/>
          </p:nvPr>
        </p:nvSpPr>
        <p:spPr bwMode="auto">
          <a:xfrm>
            <a:off x="0" y="8685213"/>
            <a:ext cx="68564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ctr">
              <a:spcBef>
                <a:spcPct val="0"/>
              </a:spcBef>
            </a:pPr>
            <a:r>
              <a:rPr lang="en-US" altLang="en-US" sz="2000" b="1">
                <a:solidFill>
                  <a:srgbClr val="414141"/>
                </a:solidFill>
                <a:ea typeface="ヒラギノ角ゴ ProN W3" panose="020B0300000000000000" pitchFamily="34" charset="-128"/>
              </a:rPr>
              <a:t>Page </a:t>
            </a:r>
            <a:fld id="{27313357-E9AB-A442-9437-13FB71B9F481}" type="slidenum">
              <a:rPr lang="en-US" altLang="en-US" sz="2000" b="1" smtClean="0">
                <a:solidFill>
                  <a:srgbClr val="414141"/>
                </a:solidFill>
                <a:ea typeface="ヒラギノ角ゴ ProN W3" panose="020B0300000000000000" pitchFamily="34" charset="-128"/>
              </a:rPr>
              <a:pPr algn="ctr">
                <a:spcBef>
                  <a:spcPct val="0"/>
                </a:spcBef>
              </a:pPr>
              <a:t>7</a:t>
            </a:fld>
            <a:endParaRPr lang="en-US" altLang="en-US" sz="2000" b="1">
              <a:solidFill>
                <a:srgbClr val="414141"/>
              </a:solidFill>
              <a:ea typeface="ヒラギノ角ゴ ProN W3" panose="020B0300000000000000" pitchFamily="34" charset="-128"/>
            </a:endParaRPr>
          </a:p>
        </p:txBody>
      </p:sp>
      <p:sp>
        <p:nvSpPr>
          <p:cNvPr id="35844" name="Text Box 5">
            <a:extLst>
              <a:ext uri="{FF2B5EF4-FFF2-40B4-BE49-F238E27FC236}">
                <a16:creationId xmlns:a16="http://schemas.microsoft.com/office/drawing/2014/main" id="{03FA88F9-F768-F94F-843E-1D731CAFFEC6}"/>
              </a:ext>
            </a:extLst>
          </p:cNvPr>
          <p:cNvSpPr txBox="1">
            <a:spLocks noChangeArrowheads="1"/>
          </p:cNvSpPr>
          <p:nvPr/>
        </p:nvSpPr>
        <p:spPr bwMode="auto">
          <a:xfrm>
            <a:off x="1800225" y="6761163"/>
            <a:ext cx="3406775" cy="1938337"/>
          </a:xfrm>
          <a:prstGeom prst="rect">
            <a:avLst/>
          </a:prstGeom>
          <a:solidFill>
            <a:srgbClr val="C0C0C0">
              <a:alpha val="50195"/>
            </a:srgbClr>
          </a:solidFill>
          <a:ln w="9525">
            <a:solidFill>
              <a:schemeClr val="tx1"/>
            </a:solidFill>
            <a:miter lim="800000"/>
            <a:headEnd/>
            <a:tailEnd/>
          </a:ln>
        </p:spPr>
        <p:txBody>
          <a:bodyPr>
            <a:spAutoFit/>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pPr>
            <a:r>
              <a:rPr lang="en-GB" altLang="en-US" b="1">
                <a:solidFill>
                  <a:srgbClr val="33CC33"/>
                </a:solidFill>
                <a:latin typeface="Gill Sans Light" panose="020B0302020104020203" pitchFamily="34" charset="-79"/>
                <a:ea typeface="ヒラギノ角ゴ ProN W3" panose="020B0300000000000000" pitchFamily="34" charset="-128"/>
              </a:rPr>
              <a:t>Examples: </a:t>
            </a:r>
          </a:p>
          <a:p>
            <a:pPr eaLnBrk="1" hangingPunct="1">
              <a:spcBef>
                <a:spcPct val="50000"/>
              </a:spcBef>
            </a:pPr>
            <a:r>
              <a:rPr lang="en-GB" altLang="en-US" b="1">
                <a:solidFill>
                  <a:srgbClr val="33CC33"/>
                </a:solidFill>
                <a:latin typeface="Gill Sans Light" panose="020B0302020104020203" pitchFamily="34" charset="-79"/>
                <a:ea typeface="ヒラギノ角ゴ ProN W3" panose="020B0300000000000000" pitchFamily="34" charset="-128"/>
              </a:rPr>
              <a:t>Values &amp; Beliefs:</a:t>
            </a:r>
            <a:r>
              <a:rPr lang="en-GB" altLang="en-US">
                <a:solidFill>
                  <a:srgbClr val="33CC33"/>
                </a:solidFill>
                <a:latin typeface="Gill Sans Light" panose="020B0302020104020203" pitchFamily="34" charset="-79"/>
                <a:ea typeface="ヒラギノ角ゴ ProN W3" panose="020B0300000000000000" pitchFamily="34" charset="-128"/>
              </a:rPr>
              <a:t>  Collaborative Working</a:t>
            </a:r>
          </a:p>
          <a:p>
            <a:pPr eaLnBrk="1" hangingPunct="1">
              <a:spcBef>
                <a:spcPct val="50000"/>
              </a:spcBef>
            </a:pPr>
            <a:r>
              <a:rPr lang="en-GB" altLang="en-US">
                <a:solidFill>
                  <a:srgbClr val="33CC33"/>
                </a:solidFill>
                <a:latin typeface="Gill Sans Light" panose="020B0302020104020203" pitchFamily="34" charset="-79"/>
                <a:ea typeface="ヒラギノ角ゴ ProN W3" panose="020B0300000000000000" pitchFamily="34" charset="-128"/>
              </a:rPr>
              <a:t>	          Partnership Working </a:t>
            </a:r>
          </a:p>
          <a:p>
            <a:pPr eaLnBrk="1" hangingPunct="1">
              <a:spcBef>
                <a:spcPct val="50000"/>
              </a:spcBef>
            </a:pPr>
            <a:r>
              <a:rPr lang="en-GB" altLang="en-US" b="1">
                <a:solidFill>
                  <a:srgbClr val="33CC33"/>
                </a:solidFill>
                <a:latin typeface="Gill Sans Light" panose="020B0302020104020203" pitchFamily="34" charset="-79"/>
                <a:ea typeface="ヒラギノ角ゴ ProN W3" panose="020B0300000000000000" pitchFamily="34" charset="-128"/>
              </a:rPr>
              <a:t>Skills:</a:t>
            </a:r>
            <a:r>
              <a:rPr lang="en-GB" altLang="en-US">
                <a:solidFill>
                  <a:srgbClr val="33CC33"/>
                </a:solidFill>
                <a:latin typeface="Gill Sans Light" panose="020B0302020104020203" pitchFamily="34" charset="-79"/>
                <a:ea typeface="ヒラギノ角ゴ ProN W3" panose="020B0300000000000000" pitchFamily="34" charset="-128"/>
              </a:rPr>
              <a:t> 	Communication</a:t>
            </a:r>
          </a:p>
          <a:p>
            <a:pPr eaLnBrk="1" hangingPunct="1">
              <a:spcBef>
                <a:spcPct val="50000"/>
              </a:spcBef>
            </a:pPr>
            <a:r>
              <a:rPr lang="en-GB" altLang="en-US" b="1">
                <a:solidFill>
                  <a:srgbClr val="33CC33"/>
                </a:solidFill>
                <a:latin typeface="Gill Sans Light" panose="020B0302020104020203" pitchFamily="34" charset="-79"/>
                <a:ea typeface="ヒラギノ角ゴ ProN W3" panose="020B0300000000000000" pitchFamily="34" charset="-128"/>
              </a:rPr>
              <a:t>Practice:</a:t>
            </a:r>
            <a:r>
              <a:rPr lang="en-GB" altLang="en-US">
                <a:solidFill>
                  <a:srgbClr val="33CC33"/>
                </a:solidFill>
                <a:latin typeface="Gill Sans Light" panose="020B0302020104020203" pitchFamily="34" charset="-79"/>
                <a:ea typeface="ヒラギノ角ゴ ProN W3" panose="020B0300000000000000" pitchFamily="34" charset="-128"/>
              </a:rPr>
              <a:t> 	Monthly multi agency meetings</a:t>
            </a:r>
          </a:p>
          <a:p>
            <a:pPr eaLnBrk="1" hangingPunct="1">
              <a:spcBef>
                <a:spcPct val="50000"/>
              </a:spcBef>
            </a:pPr>
            <a:r>
              <a:rPr lang="en-GB" altLang="en-US">
                <a:solidFill>
                  <a:srgbClr val="33CC33"/>
                </a:solidFill>
                <a:latin typeface="Gill Sans Light" panose="020B0302020104020203" pitchFamily="34" charset="-79"/>
                <a:ea typeface="ヒラギノ角ゴ ProN W3" panose="020B0300000000000000" pitchFamily="34" charset="-128"/>
              </a:rPr>
              <a:t>	Regular Supervision</a:t>
            </a:r>
            <a:r>
              <a:rPr lang="en-GB" altLang="en-US">
                <a:solidFill>
                  <a:srgbClr val="414141"/>
                </a:solidFill>
                <a:latin typeface="Gill Sans Light" panose="020B0302020104020203" pitchFamily="34" charset="-79"/>
                <a:ea typeface="ヒラギノ角ゴ ProN W3" panose="020B0300000000000000" pitchFamily="34" charset="-128"/>
              </a:rPr>
              <a:t> </a:t>
            </a:r>
          </a:p>
          <a:p>
            <a:pPr eaLnBrk="1" hangingPunct="1">
              <a:spcBef>
                <a:spcPct val="50000"/>
              </a:spcBef>
            </a:pPr>
            <a:endParaRPr lang="en-GB" altLang="en-US">
              <a:solidFill>
                <a:srgbClr val="414141"/>
              </a:solidFill>
              <a:latin typeface="Gill Sans Light" panose="020B0302020104020203" pitchFamily="34" charset="-79"/>
              <a:ea typeface="ヒラギノ角ゴ ProN W3" panose="020B0300000000000000" pitchFamily="34" charset="-128"/>
            </a:endParaRPr>
          </a:p>
        </p:txBody>
      </p:sp>
    </p:spTree>
    <p:extLst>
      <p:ext uri="{BB962C8B-B14F-4D97-AF65-F5344CB8AC3E}">
        <p14:creationId xmlns:p14="http://schemas.microsoft.com/office/powerpoint/2010/main" val="397547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p:spPr>
        <p:txBody>
          <a:bodyPr/>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43938401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7130964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p:spPr>
        <p:txBody>
          <a:bodyPr/>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081645582"/>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9961179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p:spPr>
        <p:txBody>
          <a:bodyPr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1968401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55602" y="3187700"/>
            <a:ext cx="6070601" cy="58420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599" y="3187700"/>
            <a:ext cx="6070601" cy="58420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6651342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8011773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24686830"/>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08815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326772913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p:spPr>
        <p:txBody>
          <a:bodyPr/>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46419046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135432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2044701"/>
            <a:ext cx="3073401" cy="4521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2044701"/>
            <a:ext cx="9067801" cy="4521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818959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254000"/>
            <a:ext cx="3073401" cy="87757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254000"/>
            <a:ext cx="9067801" cy="87757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7986477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p:spPr>
        <p:txBody>
          <a:bodyPr/>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35783053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5808543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p:spPr>
        <p:txBody>
          <a:bodyPr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300958998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55602" y="3187700"/>
            <a:ext cx="2870201" cy="58420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378202" y="3187700"/>
            <a:ext cx="2870201" cy="58420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8664550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7734317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96416108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13518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222290798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p:spPr>
        <p:txBody>
          <a:bodyPr/>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272301546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p:spPr>
        <p:txBody>
          <a:bodyPr/>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368521316"/>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4119412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254000"/>
            <a:ext cx="3073401" cy="87757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254000"/>
            <a:ext cx="9067801" cy="87757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4133656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p:spPr>
        <p:txBody>
          <a:bodyPr/>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43883632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9933191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p:spPr>
        <p:txBody>
          <a:bodyPr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245972400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55602" y="3187700"/>
            <a:ext cx="2870201" cy="58420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378202" y="3187700"/>
            <a:ext cx="2870201" cy="58420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6963106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0972366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75351427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43189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35231362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0185889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p:spPr>
        <p:txBody>
          <a:bodyPr/>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434431461"/>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497179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254000"/>
            <a:ext cx="3073401" cy="87757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254000"/>
            <a:ext cx="9067801" cy="87757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8844442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7" tIns="45703" rIns="91407" bIns="45703"/>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p:spPr>
        <p:txBody>
          <a:bodyPr/>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671368215"/>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262928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a:prstGeom prst="rect">
            <a:avLst/>
          </a:prstGeom>
        </p:spPr>
        <p:txBody>
          <a:bodyPr vert="horz" lIns="91407" tIns="45703" rIns="91407" bIns="45703"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p:spPr>
        <p:txBody>
          <a:bodyPr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3844422292"/>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
        <p:nvSpPr>
          <p:cNvPr id="3" name="Content Placeholder 2"/>
          <p:cNvSpPr>
            <a:spLocks noGrp="1"/>
          </p:cNvSpPr>
          <p:nvPr>
            <p:ph sz="half" idx="1"/>
          </p:nvPr>
        </p:nvSpPr>
        <p:spPr>
          <a:xfrm>
            <a:off x="355602" y="254001"/>
            <a:ext cx="6070601" cy="92329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599" y="254001"/>
            <a:ext cx="6070601" cy="92329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3233854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3216669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Tree>
    <p:extLst>
      <p:ext uri="{BB962C8B-B14F-4D97-AF65-F5344CB8AC3E}">
        <p14:creationId xmlns:p14="http://schemas.microsoft.com/office/powerpoint/2010/main" val="332855018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4311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p:spPr>
        <p:txBody>
          <a:bodyPr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257256731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a:prstGeom prst="rect">
            <a:avLst/>
          </a:prstGeom>
        </p:spPr>
        <p:txBody>
          <a:bodyPr vert="horz" lIns="91407" tIns="45703" rIns="91407" bIns="45703"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78378303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a:prstGeom prst="rect">
            <a:avLst/>
          </a:prstGeom>
        </p:spPr>
        <p:txBody>
          <a:bodyPr vert="horz" lIns="91407" tIns="45703" rIns="91407" bIns="45703"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p:spPr>
        <p:txBody>
          <a:bodyPr/>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22722748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408731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254001"/>
            <a:ext cx="3073401" cy="9232900"/>
          </a:xfrm>
          <a:prstGeom prst="rect">
            <a:avLst/>
          </a:prstGeom>
        </p:spPr>
        <p:txBody>
          <a:bodyPr vert="eaVert" lIns="91407" tIns="45703" rIns="91407" bIns="45703"/>
          <a:lstStyle/>
          <a:p>
            <a:r>
              <a:rPr lang="en-GB"/>
              <a:t>Click to edit Master title style</a:t>
            </a:r>
            <a:endParaRPr lang="en-US"/>
          </a:p>
        </p:txBody>
      </p:sp>
      <p:sp>
        <p:nvSpPr>
          <p:cNvPr id="3" name="Vertical Text Placeholder 2"/>
          <p:cNvSpPr>
            <a:spLocks noGrp="1"/>
          </p:cNvSpPr>
          <p:nvPr>
            <p:ph type="body" orient="vert" idx="1"/>
          </p:nvPr>
        </p:nvSpPr>
        <p:spPr>
          <a:xfrm>
            <a:off x="355602" y="254001"/>
            <a:ext cx="9067801" cy="92329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239745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7" tIns="45703" rIns="91407" bIns="45703"/>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a:prstGeom prst="rect">
            <a:avLst/>
          </a:prstGeom>
        </p:spPr>
        <p:txBody>
          <a:bodyPr vert="horz" lIns="91407" tIns="45703" rIns="91407" bIns="45703"/>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89634639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6878877"/>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a:prstGeom prst="rect">
            <a:avLst/>
          </a:prstGeom>
        </p:spPr>
        <p:txBody>
          <a:bodyPr vert="horz" lIns="91407" tIns="45703" rIns="91407" bIns="45703"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a:prstGeom prst="rect">
            <a:avLst/>
          </a:prstGeom>
        </p:spPr>
        <p:txBody>
          <a:bodyPr vert="horz" lIns="91407" tIns="45703" rIns="91407" bIns="45703"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339882757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
        <p:nvSpPr>
          <p:cNvPr id="3" name="Content Placeholder 2"/>
          <p:cNvSpPr>
            <a:spLocks noGrp="1"/>
          </p:cNvSpPr>
          <p:nvPr>
            <p:ph sz="half" idx="1"/>
          </p:nvPr>
        </p:nvSpPr>
        <p:spPr>
          <a:xfrm>
            <a:off x="650878"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3"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04744696"/>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074654"/>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Tree>
    <p:extLst>
      <p:ext uri="{BB962C8B-B14F-4D97-AF65-F5344CB8AC3E}">
        <p14:creationId xmlns:p14="http://schemas.microsoft.com/office/powerpoint/2010/main" val="26727678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55602" y="4876800"/>
            <a:ext cx="2870201" cy="12954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378202" y="4876800"/>
            <a:ext cx="2870201" cy="12954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932917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188741"/>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a:prstGeom prst="rect">
            <a:avLst/>
          </a:prstGeom>
        </p:spPr>
        <p:txBody>
          <a:bodyPr vert="horz" lIns="91407" tIns="45703" rIns="91407" bIns="45703"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a:prstGeom prst="rect">
            <a:avLst/>
          </a:prstGeom>
        </p:spPr>
        <p:txBody>
          <a:bodyPr vert="horz" lIns="91407" tIns="45703" rIns="91407" bIns="45703"/>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229540425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a:prstGeom prst="rect">
            <a:avLst/>
          </a:prstGeom>
        </p:spPr>
        <p:txBody>
          <a:bodyPr vert="horz" lIns="91407" tIns="45703" rIns="91407" bIns="45703"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a:prstGeom prst="rect">
            <a:avLst/>
          </a:prstGeom>
        </p:spPr>
        <p:txBody>
          <a:bodyPr vert="horz" lIns="91407" tIns="45703" rIns="91407" bIns="45703"/>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7263688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73530769"/>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lIns="91407" tIns="45703" rIns="91407" bIns="45703"/>
          <a:lstStyle/>
          <a:p>
            <a:r>
              <a:rPr lang="en-GB"/>
              <a:t>Click to edit Master title style</a:t>
            </a:r>
            <a:endParaRPr lang="en-US"/>
          </a:p>
        </p:txBody>
      </p:sp>
      <p:sp>
        <p:nvSpPr>
          <p:cNvPr id="3" name="Vertical Text Placeholder 2"/>
          <p:cNvSpPr>
            <a:spLocks noGrp="1"/>
          </p:cNvSpPr>
          <p:nvPr>
            <p:ph type="body" orient="vert" idx="1"/>
          </p:nvPr>
        </p:nvSpPr>
        <p:spPr>
          <a:xfrm>
            <a:off x="650877" y="390525"/>
            <a:ext cx="8624889" cy="832167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7058313"/>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07" tIns="45703" rIns="91407" bIns="45703"/>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a:prstGeom prst="rect">
            <a:avLst/>
          </a:prstGeom>
        </p:spPr>
        <p:txBody>
          <a:bodyPr vert="horz" lIns="91407" tIns="45703" rIns="91407" bIns="45703"/>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420324436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43337322"/>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a:prstGeom prst="rect">
            <a:avLst/>
          </a:prstGeom>
        </p:spPr>
        <p:txBody>
          <a:bodyPr vert="horz" lIns="91407" tIns="45703" rIns="91407" bIns="45703"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a:prstGeom prst="rect">
            <a:avLst/>
          </a:prstGeom>
        </p:spPr>
        <p:txBody>
          <a:bodyPr vert="horz" lIns="91407" tIns="45703" rIns="91407" bIns="45703"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2157923107"/>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
        <p:nvSpPr>
          <p:cNvPr id="3" name="Content Placeholder 2"/>
          <p:cNvSpPr>
            <a:spLocks noGrp="1"/>
          </p:cNvSpPr>
          <p:nvPr>
            <p:ph sz="half" idx="1"/>
          </p:nvPr>
        </p:nvSpPr>
        <p:spPr>
          <a:xfrm>
            <a:off x="650878"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3"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3280951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1427174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16234927"/>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Tree>
    <p:extLst>
      <p:ext uri="{BB962C8B-B14F-4D97-AF65-F5344CB8AC3E}">
        <p14:creationId xmlns:p14="http://schemas.microsoft.com/office/powerpoint/2010/main" val="3388360841"/>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305030"/>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a:prstGeom prst="rect">
            <a:avLst/>
          </a:prstGeom>
        </p:spPr>
        <p:txBody>
          <a:bodyPr vert="horz" lIns="91407" tIns="45703" rIns="91407" bIns="45703"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a:prstGeom prst="rect">
            <a:avLst/>
          </a:prstGeom>
        </p:spPr>
        <p:txBody>
          <a:bodyPr vert="horz" lIns="91407" tIns="45703" rIns="91407" bIns="45703"/>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420708193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a:prstGeom prst="rect">
            <a:avLst/>
          </a:prstGeom>
        </p:spPr>
        <p:txBody>
          <a:bodyPr vert="horz" lIns="91407" tIns="45703" rIns="91407" bIns="45703"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a:prstGeom prst="rect">
            <a:avLst/>
          </a:prstGeom>
        </p:spPr>
        <p:txBody>
          <a:bodyPr vert="horz" lIns="91407" tIns="45703" rIns="91407" bIns="45703"/>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2473039497"/>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07" tIns="45703" rIns="91407" bIns="45703"/>
          <a:lstStyle/>
          <a:p>
            <a:r>
              <a:rPr lang="en-GB"/>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61580286"/>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lIns="91407" tIns="45703" rIns="91407" bIns="45703"/>
          <a:lstStyle/>
          <a:p>
            <a:r>
              <a:rPr lang="en-GB"/>
              <a:t>Click to edit Master title style</a:t>
            </a:r>
            <a:endParaRPr lang="en-US"/>
          </a:p>
        </p:txBody>
      </p:sp>
      <p:sp>
        <p:nvSpPr>
          <p:cNvPr id="3" name="Vertical Text Placeholder 2"/>
          <p:cNvSpPr>
            <a:spLocks noGrp="1"/>
          </p:cNvSpPr>
          <p:nvPr>
            <p:ph type="body" orient="vert" idx="1"/>
          </p:nvPr>
        </p:nvSpPr>
        <p:spPr>
          <a:xfrm>
            <a:off x="650877" y="390525"/>
            <a:ext cx="8624889" cy="832167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83985428"/>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a:prstGeom prst="rect">
            <a:avLst/>
          </a:prstGeom>
        </p:spPr>
        <p:txBody>
          <a:bodyPr vert="horz" lIns="91407" tIns="45703" rIns="91407" bIns="45703"/>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54694845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9323448"/>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a:prstGeom prst="rect">
            <a:avLst/>
          </a:prstGeom>
        </p:spPr>
        <p:txBody>
          <a:bodyPr vert="horz" lIns="91407" tIns="45703" rIns="91407" bIns="45703"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358764639"/>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50878"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3"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3863652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868784066"/>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9783376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0836652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158278"/>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a:prstGeom prst="rect">
            <a:avLst/>
          </a:prstGeom>
        </p:spPr>
        <p:txBody>
          <a:bodyPr vert="horz" lIns="91407" tIns="45703" rIns="91407" bIns="45703"/>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787529183"/>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a:prstGeom prst="rect">
            <a:avLst/>
          </a:prstGeom>
        </p:spPr>
        <p:txBody>
          <a:bodyPr vert="horz" lIns="91407" tIns="45703" rIns="91407" bIns="45703"/>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354245293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259213"/>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254000"/>
            <a:ext cx="3073401" cy="8458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254000"/>
            <a:ext cx="9067801" cy="8458200"/>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3194469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a:prstGeom prst="rect">
            <a:avLst/>
          </a:prstGeom>
        </p:spPr>
        <p:txBody>
          <a:bodyPr vert="horz" lIns="91407" tIns="45703" rIns="91407" bIns="45703"/>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68740274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90042274"/>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a:prstGeom prst="rect">
            <a:avLst/>
          </a:prstGeom>
        </p:spPr>
        <p:txBody>
          <a:bodyPr vert="horz" lIns="91407" tIns="45703" rIns="91407" bIns="45703"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7879666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962937"/>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50878"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3"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12898046"/>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35488901"/>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1585212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229077"/>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a:prstGeom prst="rect">
            <a:avLst/>
          </a:prstGeom>
        </p:spPr>
        <p:txBody>
          <a:bodyPr vert="horz" lIns="91407" tIns="45703" rIns="91407" bIns="45703"/>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893337930"/>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a:prstGeom prst="rect">
            <a:avLst/>
          </a:prstGeom>
        </p:spPr>
        <p:txBody>
          <a:bodyPr vert="horz" lIns="91407" tIns="45703" rIns="91407" bIns="45703"/>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393274085"/>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26694008"/>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254000"/>
            <a:ext cx="3073401" cy="8458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254000"/>
            <a:ext cx="9067801" cy="8458200"/>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429916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6267970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102342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p:spPr>
        <p:txBody>
          <a:bodyPr/>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9238516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32979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3" y="1384300"/>
            <a:ext cx="1473200" cy="47879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40194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p:spPr>
        <p:txBody>
          <a:bodyPr/>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1616533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307751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p:spPr>
        <p:txBody>
          <a:bodyPr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217358470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55602" y="4876800"/>
            <a:ext cx="2870201" cy="12954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378202" y="4876800"/>
            <a:ext cx="2870201" cy="12954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6201373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2220110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8538215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8549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p:spPr>
        <p:txBody>
          <a:bodyPr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243828899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52023667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p:spPr>
        <p:txBody>
          <a:bodyPr/>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33862145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705419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3" y="1384300"/>
            <a:ext cx="1473200" cy="47879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8472916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a:prstGeom prst="rect">
            <a:avLst/>
          </a:prstGeom>
        </p:spPr>
        <p:txBody>
          <a:bodyPr vert="horz" lIns="91407" tIns="45703" rIns="91407" bIns="45703"/>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06289564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5537282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a:prstGeom prst="rect">
            <a:avLst/>
          </a:prstGeom>
        </p:spPr>
        <p:txBody>
          <a:bodyPr vert="horz" lIns="91407" tIns="45703" rIns="91407" bIns="45703"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220652623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50878"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3"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7551435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23346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127605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55602" y="5270499"/>
            <a:ext cx="6070601" cy="12954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599" y="5270499"/>
            <a:ext cx="6070601" cy="12954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2357735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87287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a:prstGeom prst="rect">
            <a:avLst/>
          </a:prstGeom>
        </p:spPr>
        <p:txBody>
          <a:bodyPr vert="horz" lIns="91407" tIns="45703" rIns="91407" bIns="45703"/>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90786505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a:prstGeom prst="rect">
            <a:avLst/>
          </a:prstGeom>
        </p:spPr>
        <p:txBody>
          <a:bodyPr vert="horz" lIns="91407" tIns="45703" rIns="91407" bIns="45703"/>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425827863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0321131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2276479"/>
            <a:ext cx="3073401" cy="64357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2276479"/>
            <a:ext cx="9067801" cy="643572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791294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a:prstGeom prst="rect">
            <a:avLst/>
          </a:prstGeom>
        </p:spPr>
        <p:txBody>
          <a:bodyPr vert="horz" lIns="91407" tIns="45703" rIns="91407" bIns="45703"/>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06979295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08219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a:prstGeom prst="rect">
            <a:avLst/>
          </a:prstGeom>
        </p:spPr>
        <p:txBody>
          <a:bodyPr vert="horz" lIns="91407" tIns="45703" rIns="91407" bIns="45703"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139735682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50878"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3"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0556484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376584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959722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48386176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20639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a:prstGeom prst="rect">
            <a:avLst/>
          </a:prstGeom>
        </p:spPr>
        <p:txBody>
          <a:bodyPr vert="horz" lIns="91407" tIns="45703" rIns="91407" bIns="45703"/>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85589146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a:prstGeom prst="rect">
            <a:avLst/>
          </a:prstGeom>
        </p:spPr>
        <p:txBody>
          <a:bodyPr vert="horz" lIns="91407" tIns="45703" rIns="91407" bIns="45703"/>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256735479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029994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2276479"/>
            <a:ext cx="3073401" cy="64357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2276479"/>
            <a:ext cx="9067801" cy="643572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3816214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a:prstGeom prst="rect">
            <a:avLst/>
          </a:prstGeom>
        </p:spPr>
        <p:txBody>
          <a:bodyPr vert="horz" lIns="91407" tIns="45703" rIns="91407" bIns="45703"/>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04670112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6171318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a:prstGeom prst="rect">
            <a:avLst/>
          </a:prstGeom>
        </p:spPr>
        <p:txBody>
          <a:bodyPr vert="horz" lIns="91407" tIns="45703" rIns="91407" bIns="45703"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126480937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50878"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603" y="2276479"/>
            <a:ext cx="5775325" cy="6435725"/>
          </a:xfrm>
          <a:prstGeom prst="rect">
            <a:avLst/>
          </a:prstGeom>
        </p:spPr>
        <p:txBody>
          <a:bodyPr vert="horz" lIns="91407" tIns="45703" rIns="91407" bIns="45703"/>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902390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24091611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a:prstGeom prst="rect">
            <a:avLst/>
          </a:prstGeom>
        </p:spPr>
        <p:txBody>
          <a:bodyPr vert="horz" lIns="91407" tIns="45703" rIns="91407" bIns="45703"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a:prstGeom prst="rect">
            <a:avLst/>
          </a:prstGeom>
        </p:spPr>
        <p:txBody>
          <a:bodyPr vert="horz" lIns="91407" tIns="45703" rIns="91407"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352625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8902162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45971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a:prstGeom prst="rect">
            <a:avLst/>
          </a:prstGeom>
        </p:spPr>
        <p:txBody>
          <a:bodyPr vert="horz" lIns="91407" tIns="45703" rIns="91407" bIns="45703"/>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53375827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a:prstGeom prst="rect">
            <a:avLst/>
          </a:prstGeom>
        </p:spPr>
        <p:txBody>
          <a:bodyPr vert="horz" lIns="91407" tIns="45703" rIns="91407" bIns="45703"/>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a:prstGeom prst="rect">
            <a:avLst/>
          </a:prstGeom>
        </p:spPr>
        <p:txBody>
          <a:bodyPr vert="horz" lIns="91407" tIns="45703" rIns="91407" bIns="45703"/>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25485016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1049822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2276479"/>
            <a:ext cx="3073401" cy="64357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2276479"/>
            <a:ext cx="9067801" cy="6435725"/>
          </a:xfrm>
          <a:prstGeom prst="rect">
            <a:avLst/>
          </a:prstGeom>
        </p:spPr>
        <p:txBody>
          <a:bodyPr vert="eaVert" lIns="91407" tIns="45703" rIns="91407" bIns="4570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5653280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p:spPr>
        <p:txBody>
          <a:bodyPr/>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09691342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3627187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p:spPr>
        <p:txBody>
          <a:bodyPr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9960573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97338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55602" y="8077199"/>
            <a:ext cx="6070601" cy="12065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599" y="8077199"/>
            <a:ext cx="6070601" cy="12065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58251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874875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1537163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0465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77460275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p:spPr>
        <p:txBody>
          <a:bodyPr/>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323065627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8647793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6832600"/>
            <a:ext cx="3073401" cy="24511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6832600"/>
            <a:ext cx="9067801" cy="24511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734143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p:spPr>
        <p:txBody>
          <a:bodyPr/>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56369506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821329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36541054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p:spPr>
        <p:txBody>
          <a:bodyPr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418035904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55602" y="8077199"/>
            <a:ext cx="6070601" cy="12065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78599" y="8077199"/>
            <a:ext cx="6070601" cy="12065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0581708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7289962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95699200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6571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3192541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p:spPr>
        <p:txBody>
          <a:bodyPr/>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93617541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6983790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6832600"/>
            <a:ext cx="3073401" cy="24511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6832600"/>
            <a:ext cx="9067801" cy="24511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2958639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GB"/>
              <a:t>Click to edit Master title style</a:t>
            </a:r>
            <a:endParaRPr lang="en-US"/>
          </a:p>
        </p:txBody>
      </p:sp>
      <p:sp>
        <p:nvSpPr>
          <p:cNvPr id="3" name="Subtitle 2"/>
          <p:cNvSpPr>
            <a:spLocks noGrp="1"/>
          </p:cNvSpPr>
          <p:nvPr>
            <p:ph type="subTitle" idx="1"/>
          </p:nvPr>
        </p:nvSpPr>
        <p:spPr>
          <a:xfrm>
            <a:off x="1951041" y="5527679"/>
            <a:ext cx="9102725" cy="2492375"/>
          </a:xfrm>
        </p:spPr>
        <p:txBody>
          <a:bodyPr/>
          <a:lstStyle>
            <a:lvl1pPr marL="0" indent="0" algn="ctr">
              <a:buNone/>
              <a:defRPr/>
            </a:lvl1pPr>
            <a:lvl2pPr marL="457035" indent="0" algn="ctr">
              <a:buNone/>
              <a:defRPr/>
            </a:lvl2pPr>
            <a:lvl3pPr marL="914072" indent="0" algn="ctr">
              <a:buNone/>
              <a:defRPr/>
            </a:lvl3pPr>
            <a:lvl4pPr marL="1371107" indent="0" algn="ctr">
              <a:buNone/>
              <a:defRPr/>
            </a:lvl4pPr>
            <a:lvl5pPr marL="1828143" indent="0" algn="ctr">
              <a:buNone/>
              <a:defRPr/>
            </a:lvl5pPr>
            <a:lvl6pPr marL="2285179" indent="0" algn="ctr">
              <a:buNone/>
              <a:defRPr/>
            </a:lvl6pPr>
            <a:lvl7pPr marL="2742214" indent="0" algn="ctr">
              <a:buNone/>
              <a:defRPr/>
            </a:lvl7pPr>
            <a:lvl8pPr marL="3199250" indent="0" algn="ctr">
              <a:buNone/>
              <a:defRPr/>
            </a:lvl8pPr>
            <a:lvl9pPr marL="365628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40503123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p:spPr>
        <p:txBody>
          <a:bodyPr/>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341006400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7397318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2" cy="1936750"/>
          </a:xfrm>
        </p:spPr>
        <p:txBody>
          <a:bodyPr anchor="t"/>
          <a:lstStyle>
            <a:lvl1pPr algn="l">
              <a:defRPr sz="3900" b="1" cap="all"/>
            </a:lvl1pPr>
          </a:lstStyle>
          <a:p>
            <a:r>
              <a:rPr lang="en-GB"/>
              <a:t>Click to edit Master title style</a:t>
            </a:r>
            <a:endParaRPr lang="en-US"/>
          </a:p>
        </p:txBody>
      </p:sp>
      <p:sp>
        <p:nvSpPr>
          <p:cNvPr id="3" name="Text Placeholder 2"/>
          <p:cNvSpPr>
            <a:spLocks noGrp="1"/>
          </p:cNvSpPr>
          <p:nvPr>
            <p:ph type="body" idx="1"/>
          </p:nvPr>
        </p:nvSpPr>
        <p:spPr>
          <a:xfrm>
            <a:off x="1027113" y="4133849"/>
            <a:ext cx="11053762" cy="2133601"/>
          </a:xfrm>
        </p:spPr>
        <p:txBody>
          <a:bodyPr anchor="b"/>
          <a:lstStyle>
            <a:lvl1pPr marL="0" indent="0">
              <a:buNone/>
              <a:defRPr sz="2000"/>
            </a:lvl1pPr>
            <a:lvl2pPr marL="457035" indent="0">
              <a:buNone/>
              <a:defRPr sz="1800"/>
            </a:lvl2pPr>
            <a:lvl3pPr marL="914072" indent="0">
              <a:buNone/>
              <a:defRPr sz="1600"/>
            </a:lvl3pPr>
            <a:lvl4pPr marL="1371107" indent="0">
              <a:buNone/>
              <a:defRPr sz="1400"/>
            </a:lvl4pPr>
            <a:lvl5pPr marL="1828143" indent="0">
              <a:buNone/>
              <a:defRPr sz="1400"/>
            </a:lvl5pPr>
            <a:lvl6pPr marL="2285179" indent="0">
              <a:buNone/>
              <a:defRPr sz="1400"/>
            </a:lvl6pPr>
            <a:lvl7pPr marL="2742214" indent="0">
              <a:buNone/>
              <a:defRPr sz="1400"/>
            </a:lvl7pPr>
            <a:lvl8pPr marL="3199250" indent="0">
              <a:buNone/>
              <a:defRPr sz="1400"/>
            </a:lvl8pPr>
            <a:lvl9pPr marL="3656286" indent="0">
              <a:buNone/>
              <a:defRPr sz="1400"/>
            </a:lvl9pPr>
          </a:lstStyle>
          <a:p>
            <a:pPr lvl="0"/>
            <a:r>
              <a:rPr lang="en-GB"/>
              <a:t>Click to edit Master text styles</a:t>
            </a:r>
          </a:p>
        </p:txBody>
      </p:sp>
    </p:spTree>
    <p:extLst>
      <p:ext uri="{BB962C8B-B14F-4D97-AF65-F5344CB8AC3E}">
        <p14:creationId xmlns:p14="http://schemas.microsoft.com/office/powerpoint/2010/main" val="138301472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756402" y="3187700"/>
            <a:ext cx="2870201" cy="58420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9779002" y="3187700"/>
            <a:ext cx="2870201" cy="5842000"/>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8252437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50878" y="2182814"/>
            <a:ext cx="5745163"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4" name="Content Placeholder 3"/>
          <p:cNvSpPr>
            <a:spLocks noGrp="1"/>
          </p:cNvSpPr>
          <p:nvPr>
            <p:ph sz="half" idx="2"/>
          </p:nvPr>
        </p:nvSpPr>
        <p:spPr>
          <a:xfrm>
            <a:off x="650878"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605588" y="2182814"/>
            <a:ext cx="5748337" cy="909638"/>
          </a:xfrm>
        </p:spPr>
        <p:txBody>
          <a:bodyPr anchor="b"/>
          <a:lstStyle>
            <a:lvl1pPr marL="0" indent="0">
              <a:buNone/>
              <a:defRPr sz="2400" b="1"/>
            </a:lvl1pPr>
            <a:lvl2pPr marL="457035" indent="0">
              <a:buNone/>
              <a:defRPr sz="2000" b="1"/>
            </a:lvl2pPr>
            <a:lvl3pPr marL="914072" indent="0">
              <a:buNone/>
              <a:defRPr sz="1800" b="1"/>
            </a:lvl3pPr>
            <a:lvl4pPr marL="1371107" indent="0">
              <a:buNone/>
              <a:defRPr sz="1600" b="1"/>
            </a:lvl4pPr>
            <a:lvl5pPr marL="1828143" indent="0">
              <a:buNone/>
              <a:defRPr sz="1600" b="1"/>
            </a:lvl5pPr>
            <a:lvl6pPr marL="2285179" indent="0">
              <a:buNone/>
              <a:defRPr sz="1600" b="1"/>
            </a:lvl6pPr>
            <a:lvl7pPr marL="2742214" indent="0">
              <a:buNone/>
              <a:defRPr sz="1600" b="1"/>
            </a:lvl7pPr>
            <a:lvl8pPr marL="3199250" indent="0">
              <a:buNone/>
              <a:defRPr sz="1600" b="1"/>
            </a:lvl8pPr>
            <a:lvl9pPr marL="365628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05588" y="3092451"/>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3809405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02138385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56804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8" y="388943"/>
            <a:ext cx="4278313" cy="165258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5084763" y="388939"/>
            <a:ext cx="7269162" cy="832326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50878" y="2041526"/>
            <a:ext cx="4278313" cy="6670674"/>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54155563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8" y="6827839"/>
            <a:ext cx="7802563" cy="80645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549528" y="871538"/>
            <a:ext cx="7802563" cy="5851526"/>
          </a:xfrm>
        </p:spPr>
        <p:txBody>
          <a:bodyPr/>
          <a:lstStyle>
            <a:lvl1pPr marL="0" indent="0">
              <a:buNone/>
              <a:defRPr sz="3200"/>
            </a:lvl1pPr>
            <a:lvl2pPr marL="457035" indent="0">
              <a:buNone/>
              <a:defRPr sz="2700"/>
            </a:lvl2pPr>
            <a:lvl3pPr marL="914072" indent="0">
              <a:buNone/>
              <a:defRPr sz="2400"/>
            </a:lvl3pPr>
            <a:lvl4pPr marL="1371107" indent="0">
              <a:buNone/>
              <a:defRPr sz="2000"/>
            </a:lvl4pPr>
            <a:lvl5pPr marL="1828143" indent="0">
              <a:buNone/>
              <a:defRPr sz="2000"/>
            </a:lvl5pPr>
            <a:lvl6pPr marL="2285179" indent="0">
              <a:buNone/>
              <a:defRPr sz="2000"/>
            </a:lvl6pPr>
            <a:lvl7pPr marL="2742214" indent="0">
              <a:buNone/>
              <a:defRPr sz="2000"/>
            </a:lvl7pPr>
            <a:lvl8pPr marL="3199250" indent="0">
              <a:buNone/>
              <a:defRPr sz="2000"/>
            </a:lvl8pPr>
            <a:lvl9pPr marL="3656286"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2549528" y="7634290"/>
            <a:ext cx="7802563" cy="1144587"/>
          </a:xfrm>
        </p:spPr>
        <p:txBody>
          <a:bodyPr/>
          <a:lstStyle>
            <a:lvl1pPr marL="0" indent="0">
              <a:buNone/>
              <a:defRPr sz="1400"/>
            </a:lvl1pPr>
            <a:lvl2pPr marL="457035" indent="0">
              <a:buNone/>
              <a:defRPr sz="1200"/>
            </a:lvl2pPr>
            <a:lvl3pPr marL="914072" indent="0">
              <a:buNone/>
              <a:defRPr sz="1000"/>
            </a:lvl3pPr>
            <a:lvl4pPr marL="1371107" indent="0">
              <a:buNone/>
              <a:defRPr sz="1000"/>
            </a:lvl4pPr>
            <a:lvl5pPr marL="1828143" indent="0">
              <a:buNone/>
              <a:defRPr sz="1000"/>
            </a:lvl5pPr>
            <a:lvl6pPr marL="2285179" indent="0">
              <a:buNone/>
              <a:defRPr sz="1000"/>
            </a:lvl6pPr>
            <a:lvl7pPr marL="2742214" indent="0">
              <a:buNone/>
              <a:defRPr sz="1000"/>
            </a:lvl7pPr>
            <a:lvl8pPr marL="3199250" indent="0">
              <a:buNone/>
              <a:defRPr sz="1000"/>
            </a:lvl8pPr>
            <a:lvl9pPr marL="3656286" indent="0">
              <a:buNone/>
              <a:defRPr sz="1000"/>
            </a:lvl9pPr>
          </a:lstStyle>
          <a:p>
            <a:pPr lvl="0"/>
            <a:r>
              <a:rPr lang="en-GB"/>
              <a:t>Click to edit Master text styles</a:t>
            </a:r>
          </a:p>
        </p:txBody>
      </p:sp>
    </p:spTree>
    <p:extLst>
      <p:ext uri="{BB962C8B-B14F-4D97-AF65-F5344CB8AC3E}">
        <p14:creationId xmlns:p14="http://schemas.microsoft.com/office/powerpoint/2010/main" val="181047379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81449852"/>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2" y="254000"/>
            <a:ext cx="3073401" cy="87757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55602" y="254000"/>
            <a:ext cx="9067801" cy="87757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193598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55600" y="2044700"/>
            <a:ext cx="1229360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b" anchorCtr="0" compatLnSpc="1">
            <a:prstTxWarp prst="textNoShape">
              <a:avLst/>
            </a:prstTxWarp>
          </a:bodyPr>
          <a:lstStyle/>
          <a:p>
            <a:pPr lvl="0"/>
            <a:r>
              <a:rPr lang="en-US">
                <a:sym typeface="Gill Sans Light" charset="0"/>
              </a:rPr>
              <a:t>Click to edit Master title style</a:t>
            </a:r>
          </a:p>
        </p:txBody>
      </p:sp>
      <p:sp>
        <p:nvSpPr>
          <p:cNvPr id="1027" name="Rectangle 2"/>
          <p:cNvSpPr>
            <a:spLocks noGrp="1" noChangeArrowheads="1"/>
          </p:cNvSpPr>
          <p:nvPr>
            <p:ph type="body" idx="1"/>
          </p:nvPr>
        </p:nvSpPr>
        <p:spPr bwMode="auto">
          <a:xfrm>
            <a:off x="355600" y="5270499"/>
            <a:ext cx="122936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1232" indent="-341232"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1185" indent="-284094"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114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598229"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532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035" algn="ctr" rtl="0" fontAlgn="base">
        <a:spcBef>
          <a:spcPct val="0"/>
        </a:spcBef>
        <a:spcAft>
          <a:spcPct val="0"/>
        </a:spcAft>
        <a:defRPr sz="3800">
          <a:solidFill>
            <a:schemeClr val="tx1"/>
          </a:solidFill>
          <a:latin typeface="+mn-lt"/>
          <a:ea typeface="+mn-ea"/>
          <a:cs typeface="+mn-cs"/>
          <a:sym typeface="Gill Sans Light" charset="0"/>
        </a:defRPr>
      </a:lvl6pPr>
      <a:lvl7pPr marL="914072" algn="ctr" rtl="0" fontAlgn="base">
        <a:spcBef>
          <a:spcPct val="0"/>
        </a:spcBef>
        <a:spcAft>
          <a:spcPct val="0"/>
        </a:spcAft>
        <a:defRPr sz="3800">
          <a:solidFill>
            <a:schemeClr val="tx1"/>
          </a:solidFill>
          <a:latin typeface="+mn-lt"/>
          <a:ea typeface="+mn-ea"/>
          <a:cs typeface="+mn-cs"/>
          <a:sym typeface="Gill Sans Light" charset="0"/>
        </a:defRPr>
      </a:lvl7pPr>
      <a:lvl8pPr marL="1371107" algn="ctr" rtl="0" fontAlgn="base">
        <a:spcBef>
          <a:spcPct val="0"/>
        </a:spcBef>
        <a:spcAft>
          <a:spcPct val="0"/>
        </a:spcAft>
        <a:defRPr sz="3800">
          <a:solidFill>
            <a:schemeClr val="tx1"/>
          </a:solidFill>
          <a:latin typeface="+mn-lt"/>
          <a:ea typeface="+mn-ea"/>
          <a:cs typeface="+mn-cs"/>
          <a:sym typeface="Gill Sans Light" charset="0"/>
        </a:defRPr>
      </a:lvl8pPr>
      <a:lvl9pPr marL="1828143"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355600" y="254000"/>
            <a:ext cx="122936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title style</a:t>
            </a:r>
          </a:p>
        </p:txBody>
      </p:sp>
      <p:sp>
        <p:nvSpPr>
          <p:cNvPr id="10243" name="Rectangle 2"/>
          <p:cNvSpPr>
            <a:spLocks noGrp="1" noChangeArrowheads="1"/>
          </p:cNvSpPr>
          <p:nvPr>
            <p:ph type="body" idx="1"/>
          </p:nvPr>
        </p:nvSpPr>
        <p:spPr bwMode="auto">
          <a:xfrm>
            <a:off x="355600" y="3187700"/>
            <a:ext cx="12293600" cy="584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3139"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3261"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4170"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5079"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5988"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4397"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1433"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8467"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5503"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355600" y="254000"/>
            <a:ext cx="122936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title style</a:t>
            </a:r>
          </a:p>
        </p:txBody>
      </p:sp>
      <p:sp>
        <p:nvSpPr>
          <p:cNvPr id="11267" name="Rectangle 2"/>
          <p:cNvSpPr>
            <a:spLocks noGrp="1" noChangeArrowheads="1"/>
          </p:cNvSpPr>
          <p:nvPr>
            <p:ph type="body" idx="1"/>
          </p:nvPr>
        </p:nvSpPr>
        <p:spPr bwMode="auto">
          <a:xfrm>
            <a:off x="355600" y="3187700"/>
            <a:ext cx="5892800" cy="584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3139"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3261"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4170"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5079"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5988"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4397"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1433"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8467"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5503"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355600" y="254000"/>
            <a:ext cx="122936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title style</a:t>
            </a:r>
          </a:p>
        </p:txBody>
      </p:sp>
      <p:sp>
        <p:nvSpPr>
          <p:cNvPr id="12291" name="Rectangle 2"/>
          <p:cNvSpPr>
            <a:spLocks noGrp="1" noChangeArrowheads="1"/>
          </p:cNvSpPr>
          <p:nvPr>
            <p:ph type="body" idx="1"/>
          </p:nvPr>
        </p:nvSpPr>
        <p:spPr bwMode="auto">
          <a:xfrm>
            <a:off x="355600" y="3187700"/>
            <a:ext cx="5892800" cy="584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3139"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3261"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4170"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5079"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5988"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4397"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1433"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8467"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5503"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355600" y="254001"/>
            <a:ext cx="12293600" cy="923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hf hdr="0" ftr="0" dt="0"/>
  <p:txStyles>
    <p:titleStyle>
      <a:lvl1pPr algn="ctr" rtl="0" eaLnBrk="0" fontAlgn="base" hangingPunct="0">
        <a:spcBef>
          <a:spcPct val="0"/>
        </a:spcBef>
        <a:spcAft>
          <a:spcPct val="0"/>
        </a:spcAft>
        <a:defRPr sz="7200">
          <a:solidFill>
            <a:srgbClr val="404140"/>
          </a:solidFill>
          <a:latin typeface="+mj-lt"/>
          <a:ea typeface="+mj-ea"/>
          <a:cs typeface="+mj-cs"/>
          <a:sym typeface="Gill Sans Light" charset="0"/>
        </a:defRPr>
      </a:lvl1pPr>
      <a:lvl2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03139"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rgbClr val="404140"/>
          </a:solidFill>
          <a:latin typeface="+mn-lt"/>
          <a:ea typeface="+mn-ea"/>
          <a:cs typeface="+mn-cs"/>
          <a:sym typeface="Gill Sans Light" charset="0"/>
        </a:defRPr>
      </a:lvl1pPr>
      <a:lvl2pPr marL="633261"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rgbClr val="404140"/>
          </a:solidFill>
          <a:latin typeface="+mn-lt"/>
          <a:ea typeface="+mn-ea"/>
          <a:cs typeface="+mn-cs"/>
          <a:sym typeface="Gill Sans Light" charset="0"/>
        </a:defRPr>
      </a:lvl2pPr>
      <a:lvl3pPr marL="1014170"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rgbClr val="404140"/>
          </a:solidFill>
          <a:latin typeface="+mn-lt"/>
          <a:ea typeface="+mn-ea"/>
          <a:cs typeface="+mn-cs"/>
          <a:sym typeface="Gill Sans Light" charset="0"/>
        </a:defRPr>
      </a:lvl3pPr>
      <a:lvl4pPr marL="1395079"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rgbClr val="404140"/>
          </a:solidFill>
          <a:latin typeface="+mn-lt"/>
          <a:ea typeface="+mn-ea"/>
          <a:cs typeface="+mn-cs"/>
          <a:sym typeface="Gill Sans Light" charset="0"/>
        </a:defRPr>
      </a:lvl4pPr>
      <a:lvl5pPr marL="1775988"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rgbClr val="404140"/>
          </a:solidFill>
          <a:latin typeface="+mn-lt"/>
          <a:ea typeface="+mn-ea"/>
          <a:cs typeface="+mn-cs"/>
          <a:sym typeface="Gill Sans Light" charset="0"/>
        </a:defRPr>
      </a:lvl5pPr>
      <a:lvl6pPr marL="2234397" indent="-304690" algn="l" rtl="0" fontAlgn="base">
        <a:lnSpc>
          <a:spcPct val="120000"/>
        </a:lnSpc>
        <a:spcBef>
          <a:spcPts val="3800"/>
        </a:spcBef>
        <a:spcAft>
          <a:spcPct val="0"/>
        </a:spcAft>
        <a:buClr>
          <a:srgbClr val="414141"/>
        </a:buClr>
        <a:buSzPct val="81000"/>
        <a:buFont typeface="Gill Sans Light" charset="0"/>
        <a:buChar char="•"/>
        <a:defRPr sz="4700">
          <a:solidFill>
            <a:srgbClr val="404140"/>
          </a:solidFill>
          <a:latin typeface="+mn-lt"/>
          <a:ea typeface="+mn-ea"/>
          <a:cs typeface="+mn-cs"/>
          <a:sym typeface="Gill Sans Light" charset="0"/>
        </a:defRPr>
      </a:lvl6pPr>
      <a:lvl7pPr marL="2691433" indent="-304690" algn="l" rtl="0" fontAlgn="base">
        <a:lnSpc>
          <a:spcPct val="120000"/>
        </a:lnSpc>
        <a:spcBef>
          <a:spcPts val="3800"/>
        </a:spcBef>
        <a:spcAft>
          <a:spcPct val="0"/>
        </a:spcAft>
        <a:buClr>
          <a:srgbClr val="414141"/>
        </a:buClr>
        <a:buSzPct val="81000"/>
        <a:buFont typeface="Gill Sans Light" charset="0"/>
        <a:buChar char="•"/>
        <a:defRPr sz="4700">
          <a:solidFill>
            <a:srgbClr val="404140"/>
          </a:solidFill>
          <a:latin typeface="+mn-lt"/>
          <a:ea typeface="+mn-ea"/>
          <a:cs typeface="+mn-cs"/>
          <a:sym typeface="Gill Sans Light" charset="0"/>
        </a:defRPr>
      </a:lvl7pPr>
      <a:lvl8pPr marL="3148467" indent="-304690" algn="l" rtl="0" fontAlgn="base">
        <a:lnSpc>
          <a:spcPct val="120000"/>
        </a:lnSpc>
        <a:spcBef>
          <a:spcPts val="3800"/>
        </a:spcBef>
        <a:spcAft>
          <a:spcPct val="0"/>
        </a:spcAft>
        <a:buClr>
          <a:srgbClr val="414141"/>
        </a:buClr>
        <a:buSzPct val="81000"/>
        <a:buFont typeface="Gill Sans Light" charset="0"/>
        <a:buChar char="•"/>
        <a:defRPr sz="4700">
          <a:solidFill>
            <a:srgbClr val="404140"/>
          </a:solidFill>
          <a:latin typeface="+mn-lt"/>
          <a:ea typeface="+mn-ea"/>
          <a:cs typeface="+mn-cs"/>
          <a:sym typeface="Gill Sans Light" charset="0"/>
        </a:defRPr>
      </a:lvl8pPr>
      <a:lvl9pPr marL="3605503" indent="-304690" algn="l" rtl="0" fontAlgn="base">
        <a:lnSpc>
          <a:spcPct val="120000"/>
        </a:lnSpc>
        <a:spcBef>
          <a:spcPts val="3800"/>
        </a:spcBef>
        <a:spcAft>
          <a:spcPct val="0"/>
        </a:spcAft>
        <a:buClr>
          <a:srgbClr val="414141"/>
        </a:buClr>
        <a:buSzPct val="81000"/>
        <a:buFont typeface="Gill Sans Light" charset="0"/>
        <a:buChar char="•"/>
        <a:defRPr sz="4700">
          <a:solidFill>
            <a:srgbClr val="404140"/>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3139"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1pPr>
      <a:lvl2pPr marL="684049"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2pPr>
      <a:lvl3pPr marL="1064957"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3pPr>
      <a:lvl4pPr marL="1445866"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4pPr>
      <a:lvl5pPr marL="1826775"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5pPr>
      <a:lvl6pPr marL="2285179" indent="-304690" algn="l" rtl="0" fontAlgn="base">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6pPr>
      <a:lvl7pPr marL="2742214" indent="-304690" algn="l" rtl="0" fontAlgn="base">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7pPr>
      <a:lvl8pPr marL="3199250" indent="-304690" algn="l" rtl="0" fontAlgn="base">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8pPr>
      <a:lvl9pPr marL="3656286" indent="-304690" algn="l" rtl="0" fontAlgn="base">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3139"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1pPr>
      <a:lvl2pPr marL="684049"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2pPr>
      <a:lvl3pPr marL="1064957"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3pPr>
      <a:lvl4pPr marL="1445866"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4pPr>
      <a:lvl5pPr marL="1826775" indent="-303139" algn="l" rtl="0" eaLnBrk="0" fontAlgn="base" hangingPunct="0">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5pPr>
      <a:lvl6pPr marL="2285179" indent="-304690" algn="l" rtl="0" fontAlgn="base">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6pPr>
      <a:lvl7pPr marL="2742214" indent="-304690" algn="l" rtl="0" fontAlgn="base">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7pPr>
      <a:lvl8pPr marL="3199250" indent="-304690" algn="l" rtl="0" fontAlgn="base">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8pPr>
      <a:lvl9pPr marL="3656286" indent="-304690" algn="l" rtl="0" fontAlgn="base">
        <a:lnSpc>
          <a:spcPct val="120000"/>
        </a:lnSpc>
        <a:spcBef>
          <a:spcPts val="3800"/>
        </a:spcBef>
        <a:spcAft>
          <a:spcPct val="0"/>
        </a:spcAft>
        <a:buClr>
          <a:srgbClr val="414141"/>
        </a:buClr>
        <a:buSzPct val="81000"/>
        <a:buFont typeface="Gill Sans Light" charset="0"/>
        <a:buChar char="•"/>
        <a:defRPr sz="47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355600" y="254000"/>
            <a:ext cx="122936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3139"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84049"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64957"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445866"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826775"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85179"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2214"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99250"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6286"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355600" y="254000"/>
            <a:ext cx="122936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3139"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84049"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64957"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445866"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826775" indent="-303139"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85179"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2214"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99250"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6286" indent="-30469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355600" y="1384300"/>
            <a:ext cx="58928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b" anchorCtr="0" compatLnSpc="1">
            <a:prstTxWarp prst="textNoShape">
              <a:avLst/>
            </a:prstTxWarp>
          </a:bodyPr>
          <a:lstStyle/>
          <a:p>
            <a:pPr lvl="0"/>
            <a:r>
              <a:rPr lang="en-US">
                <a:sym typeface="Gill Sans Light" charset="0"/>
              </a:rPr>
              <a:t>Click to edit Master title style</a:t>
            </a:r>
          </a:p>
        </p:txBody>
      </p:sp>
      <p:sp>
        <p:nvSpPr>
          <p:cNvPr id="2051" name="Rectangle 2"/>
          <p:cNvSpPr>
            <a:spLocks noGrp="1" noChangeArrowheads="1"/>
          </p:cNvSpPr>
          <p:nvPr>
            <p:ph type="body" idx="1"/>
          </p:nvPr>
        </p:nvSpPr>
        <p:spPr bwMode="auto">
          <a:xfrm>
            <a:off x="355600" y="4876800"/>
            <a:ext cx="5892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hf hdr="0" ftr="0" dt="0"/>
  <p:txStyles>
    <p:titleStyle>
      <a:lvl1pPr algn="ctr" rtl="0" eaLnBrk="0" fontAlgn="base" hangingPunct="0">
        <a:spcBef>
          <a:spcPct val="0"/>
        </a:spcBef>
        <a:spcAft>
          <a:spcPct val="0"/>
        </a:spcAft>
        <a:defRPr sz="7200">
          <a:solidFill>
            <a:srgbClr val="404140"/>
          </a:solidFill>
          <a:latin typeface="+mj-lt"/>
          <a:ea typeface="+mj-ea"/>
          <a:cs typeface="+mj-cs"/>
          <a:sym typeface="Gill Sans Light" charset="0"/>
        </a:defRPr>
      </a:lvl1pPr>
      <a:lvl2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41232" indent="-341232" algn="ctr" rtl="0" eaLnBrk="0" fontAlgn="base" hangingPunct="0">
        <a:spcBef>
          <a:spcPct val="0"/>
        </a:spcBef>
        <a:spcAft>
          <a:spcPct val="0"/>
        </a:spcAft>
        <a:defRPr sz="3800">
          <a:solidFill>
            <a:srgbClr val="404140"/>
          </a:solidFill>
          <a:latin typeface="+mn-lt"/>
          <a:ea typeface="+mn-ea"/>
          <a:cs typeface="+mn-cs"/>
          <a:sym typeface="Gill Sans Light" charset="0"/>
        </a:defRPr>
      </a:lvl1pPr>
      <a:lvl2pPr marL="741185" indent="-284094" algn="ctr" rtl="0" eaLnBrk="0" fontAlgn="base" hangingPunct="0">
        <a:spcBef>
          <a:spcPct val="0"/>
        </a:spcBef>
        <a:spcAft>
          <a:spcPct val="0"/>
        </a:spcAft>
        <a:defRPr sz="3800">
          <a:solidFill>
            <a:srgbClr val="404140"/>
          </a:solidFill>
          <a:latin typeface="+mn-lt"/>
          <a:ea typeface="+mn-ea"/>
          <a:cs typeface="+mn-cs"/>
          <a:sym typeface="Gill Sans Light" charset="0"/>
        </a:defRPr>
      </a:lvl2pPr>
      <a:lvl3pPr marL="1141140" indent="-226958" algn="ctr" rtl="0" eaLnBrk="0" fontAlgn="base" hangingPunct="0">
        <a:spcBef>
          <a:spcPct val="0"/>
        </a:spcBef>
        <a:spcAft>
          <a:spcPct val="0"/>
        </a:spcAft>
        <a:defRPr sz="3800">
          <a:solidFill>
            <a:srgbClr val="404140"/>
          </a:solidFill>
          <a:latin typeface="+mn-lt"/>
          <a:ea typeface="+mn-ea"/>
          <a:cs typeface="+mn-cs"/>
          <a:sym typeface="Gill Sans Light" charset="0"/>
        </a:defRPr>
      </a:lvl3pPr>
      <a:lvl4pPr marL="1598229" indent="-226958" algn="ctr" rtl="0" eaLnBrk="0" fontAlgn="base" hangingPunct="0">
        <a:spcBef>
          <a:spcPct val="0"/>
        </a:spcBef>
        <a:spcAft>
          <a:spcPct val="0"/>
        </a:spcAft>
        <a:defRPr sz="3800">
          <a:solidFill>
            <a:srgbClr val="404140"/>
          </a:solidFill>
          <a:latin typeface="+mn-lt"/>
          <a:ea typeface="+mn-ea"/>
          <a:cs typeface="+mn-cs"/>
          <a:sym typeface="Gill Sans Light" charset="0"/>
        </a:defRPr>
      </a:lvl4pPr>
      <a:lvl5pPr marL="2055320" indent="-226958" algn="ctr" rtl="0" eaLnBrk="0" fontAlgn="base" hangingPunct="0">
        <a:spcBef>
          <a:spcPct val="0"/>
        </a:spcBef>
        <a:spcAft>
          <a:spcPct val="0"/>
        </a:spcAft>
        <a:defRPr sz="3800">
          <a:solidFill>
            <a:srgbClr val="404140"/>
          </a:solidFill>
          <a:latin typeface="+mn-lt"/>
          <a:ea typeface="+mn-ea"/>
          <a:cs typeface="+mn-cs"/>
          <a:sym typeface="Gill Sans Light" charset="0"/>
        </a:defRPr>
      </a:lvl5pPr>
      <a:lvl6pPr marL="457035" algn="ctr" rtl="0" fontAlgn="base">
        <a:spcBef>
          <a:spcPct val="0"/>
        </a:spcBef>
        <a:spcAft>
          <a:spcPct val="0"/>
        </a:spcAft>
        <a:defRPr sz="3800">
          <a:solidFill>
            <a:srgbClr val="404140"/>
          </a:solidFill>
          <a:latin typeface="+mn-lt"/>
          <a:ea typeface="+mn-ea"/>
          <a:cs typeface="+mn-cs"/>
          <a:sym typeface="Gill Sans Light" charset="0"/>
        </a:defRPr>
      </a:lvl6pPr>
      <a:lvl7pPr marL="914072" algn="ctr" rtl="0" fontAlgn="base">
        <a:spcBef>
          <a:spcPct val="0"/>
        </a:spcBef>
        <a:spcAft>
          <a:spcPct val="0"/>
        </a:spcAft>
        <a:defRPr sz="3800">
          <a:solidFill>
            <a:srgbClr val="404140"/>
          </a:solidFill>
          <a:latin typeface="+mn-lt"/>
          <a:ea typeface="+mn-ea"/>
          <a:cs typeface="+mn-cs"/>
          <a:sym typeface="Gill Sans Light" charset="0"/>
        </a:defRPr>
      </a:lvl7pPr>
      <a:lvl8pPr marL="1371107" algn="ctr" rtl="0" fontAlgn="base">
        <a:spcBef>
          <a:spcPct val="0"/>
        </a:spcBef>
        <a:spcAft>
          <a:spcPct val="0"/>
        </a:spcAft>
        <a:defRPr sz="3800">
          <a:solidFill>
            <a:srgbClr val="404140"/>
          </a:solidFill>
          <a:latin typeface="+mn-lt"/>
          <a:ea typeface="+mn-ea"/>
          <a:cs typeface="+mn-cs"/>
          <a:sym typeface="Gill Sans Light" charset="0"/>
        </a:defRPr>
      </a:lvl8pPr>
      <a:lvl9pPr marL="1828143" algn="ctr" rtl="0" fontAlgn="base">
        <a:spcBef>
          <a:spcPct val="0"/>
        </a:spcBef>
        <a:spcAft>
          <a:spcPct val="0"/>
        </a:spcAft>
        <a:defRPr sz="3800">
          <a:solidFill>
            <a:srgbClr val="404140"/>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355600" y="1384300"/>
            <a:ext cx="58928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b" anchorCtr="0" compatLnSpc="1">
            <a:prstTxWarp prst="textNoShape">
              <a:avLst/>
            </a:prstTxWarp>
          </a:bodyPr>
          <a:lstStyle/>
          <a:p>
            <a:pPr lvl="0"/>
            <a:r>
              <a:rPr lang="en-US">
                <a:sym typeface="Gill Sans Light" charset="0"/>
              </a:rPr>
              <a:t>Click to edit Master title style</a:t>
            </a:r>
          </a:p>
        </p:txBody>
      </p:sp>
      <p:sp>
        <p:nvSpPr>
          <p:cNvPr id="3075" name="Rectangle 2"/>
          <p:cNvSpPr>
            <a:spLocks noGrp="1" noChangeArrowheads="1"/>
          </p:cNvSpPr>
          <p:nvPr>
            <p:ph type="body" idx="1"/>
          </p:nvPr>
        </p:nvSpPr>
        <p:spPr bwMode="auto">
          <a:xfrm>
            <a:off x="355600" y="4876800"/>
            <a:ext cx="5892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1232" indent="-341232"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1185" indent="-284094"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114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598229"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532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035" algn="ctr" rtl="0" fontAlgn="base">
        <a:spcBef>
          <a:spcPct val="0"/>
        </a:spcBef>
        <a:spcAft>
          <a:spcPct val="0"/>
        </a:spcAft>
        <a:defRPr sz="3800">
          <a:solidFill>
            <a:schemeClr val="tx1"/>
          </a:solidFill>
          <a:latin typeface="+mn-lt"/>
          <a:ea typeface="+mn-ea"/>
          <a:cs typeface="+mn-cs"/>
          <a:sym typeface="Gill Sans Light" charset="0"/>
        </a:defRPr>
      </a:lvl6pPr>
      <a:lvl7pPr marL="914072" algn="ctr" rtl="0" fontAlgn="base">
        <a:spcBef>
          <a:spcPct val="0"/>
        </a:spcBef>
        <a:spcAft>
          <a:spcPct val="0"/>
        </a:spcAft>
        <a:defRPr sz="3800">
          <a:solidFill>
            <a:schemeClr val="tx1"/>
          </a:solidFill>
          <a:latin typeface="+mn-lt"/>
          <a:ea typeface="+mn-ea"/>
          <a:cs typeface="+mn-cs"/>
          <a:sym typeface="Gill Sans Light" charset="0"/>
        </a:defRPr>
      </a:lvl7pPr>
      <a:lvl8pPr marL="1371107" algn="ctr" rtl="0" fontAlgn="base">
        <a:spcBef>
          <a:spcPct val="0"/>
        </a:spcBef>
        <a:spcAft>
          <a:spcPct val="0"/>
        </a:spcAft>
        <a:defRPr sz="3800">
          <a:solidFill>
            <a:schemeClr val="tx1"/>
          </a:solidFill>
          <a:latin typeface="+mn-lt"/>
          <a:ea typeface="+mn-ea"/>
          <a:cs typeface="+mn-cs"/>
          <a:sym typeface="Gill Sans Light" charset="0"/>
        </a:defRPr>
      </a:lvl8pPr>
      <a:lvl9pPr marL="1828143"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355600" y="3225801"/>
            <a:ext cx="12293600" cy="330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1232" indent="-341232"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1185" indent="-284094"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114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598229"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532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035" algn="ctr" rtl="0" fontAlgn="base">
        <a:spcBef>
          <a:spcPct val="0"/>
        </a:spcBef>
        <a:spcAft>
          <a:spcPct val="0"/>
        </a:spcAft>
        <a:defRPr sz="3800">
          <a:solidFill>
            <a:schemeClr val="tx1"/>
          </a:solidFill>
          <a:latin typeface="+mn-lt"/>
          <a:ea typeface="+mn-ea"/>
          <a:cs typeface="+mn-cs"/>
          <a:sym typeface="Gill Sans Light" charset="0"/>
        </a:defRPr>
      </a:lvl6pPr>
      <a:lvl7pPr marL="914072" algn="ctr" rtl="0" fontAlgn="base">
        <a:spcBef>
          <a:spcPct val="0"/>
        </a:spcBef>
        <a:spcAft>
          <a:spcPct val="0"/>
        </a:spcAft>
        <a:defRPr sz="3800">
          <a:solidFill>
            <a:schemeClr val="tx1"/>
          </a:solidFill>
          <a:latin typeface="+mn-lt"/>
          <a:ea typeface="+mn-ea"/>
          <a:cs typeface="+mn-cs"/>
          <a:sym typeface="Gill Sans Light" charset="0"/>
        </a:defRPr>
      </a:lvl7pPr>
      <a:lvl8pPr marL="1371107" algn="ctr" rtl="0" fontAlgn="base">
        <a:spcBef>
          <a:spcPct val="0"/>
        </a:spcBef>
        <a:spcAft>
          <a:spcPct val="0"/>
        </a:spcAft>
        <a:defRPr sz="3800">
          <a:solidFill>
            <a:schemeClr val="tx1"/>
          </a:solidFill>
          <a:latin typeface="+mn-lt"/>
          <a:ea typeface="+mn-ea"/>
          <a:cs typeface="+mn-cs"/>
          <a:sym typeface="Gill Sans Light" charset="0"/>
        </a:defRPr>
      </a:lvl8pPr>
      <a:lvl9pPr marL="1828143"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355600" y="7416801"/>
            <a:ext cx="12293600" cy="1282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1232" indent="-341232"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1185" indent="-284094"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114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598229"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532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035" algn="ctr" rtl="0" fontAlgn="base">
        <a:spcBef>
          <a:spcPct val="0"/>
        </a:spcBef>
        <a:spcAft>
          <a:spcPct val="0"/>
        </a:spcAft>
        <a:defRPr sz="3800">
          <a:solidFill>
            <a:schemeClr val="tx1"/>
          </a:solidFill>
          <a:latin typeface="+mn-lt"/>
          <a:ea typeface="+mn-ea"/>
          <a:cs typeface="+mn-cs"/>
          <a:sym typeface="Gill Sans Light" charset="0"/>
        </a:defRPr>
      </a:lvl6pPr>
      <a:lvl7pPr marL="914072" algn="ctr" rtl="0" fontAlgn="base">
        <a:spcBef>
          <a:spcPct val="0"/>
        </a:spcBef>
        <a:spcAft>
          <a:spcPct val="0"/>
        </a:spcAft>
        <a:defRPr sz="3800">
          <a:solidFill>
            <a:schemeClr val="tx1"/>
          </a:solidFill>
          <a:latin typeface="+mn-lt"/>
          <a:ea typeface="+mn-ea"/>
          <a:cs typeface="+mn-cs"/>
          <a:sym typeface="Gill Sans Light" charset="0"/>
        </a:defRPr>
      </a:lvl7pPr>
      <a:lvl8pPr marL="1371107" algn="ctr" rtl="0" fontAlgn="base">
        <a:spcBef>
          <a:spcPct val="0"/>
        </a:spcBef>
        <a:spcAft>
          <a:spcPct val="0"/>
        </a:spcAft>
        <a:defRPr sz="3800">
          <a:solidFill>
            <a:schemeClr val="tx1"/>
          </a:solidFill>
          <a:latin typeface="+mn-lt"/>
          <a:ea typeface="+mn-ea"/>
          <a:cs typeface="+mn-cs"/>
          <a:sym typeface="Gill Sans Light" charset="0"/>
        </a:defRPr>
      </a:lvl8pPr>
      <a:lvl9pPr marL="1828143"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355600" y="7416801"/>
            <a:ext cx="12293600" cy="1282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1232" indent="-341232"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1185" indent="-284094"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114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598229"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532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035" algn="ctr" rtl="0" fontAlgn="base">
        <a:spcBef>
          <a:spcPct val="0"/>
        </a:spcBef>
        <a:spcAft>
          <a:spcPct val="0"/>
        </a:spcAft>
        <a:defRPr sz="3800">
          <a:solidFill>
            <a:schemeClr val="tx1"/>
          </a:solidFill>
          <a:latin typeface="+mn-lt"/>
          <a:ea typeface="+mn-ea"/>
          <a:cs typeface="+mn-cs"/>
          <a:sym typeface="Gill Sans Light" charset="0"/>
        </a:defRPr>
      </a:lvl6pPr>
      <a:lvl7pPr marL="914072" algn="ctr" rtl="0" fontAlgn="base">
        <a:spcBef>
          <a:spcPct val="0"/>
        </a:spcBef>
        <a:spcAft>
          <a:spcPct val="0"/>
        </a:spcAft>
        <a:defRPr sz="3800">
          <a:solidFill>
            <a:schemeClr val="tx1"/>
          </a:solidFill>
          <a:latin typeface="+mn-lt"/>
          <a:ea typeface="+mn-ea"/>
          <a:cs typeface="+mn-cs"/>
          <a:sym typeface="Gill Sans Light" charset="0"/>
        </a:defRPr>
      </a:lvl7pPr>
      <a:lvl8pPr marL="1371107" algn="ctr" rtl="0" fontAlgn="base">
        <a:spcBef>
          <a:spcPct val="0"/>
        </a:spcBef>
        <a:spcAft>
          <a:spcPct val="0"/>
        </a:spcAft>
        <a:defRPr sz="3800">
          <a:solidFill>
            <a:schemeClr val="tx1"/>
          </a:solidFill>
          <a:latin typeface="+mn-lt"/>
          <a:ea typeface="+mn-ea"/>
          <a:cs typeface="+mn-cs"/>
          <a:sym typeface="Gill Sans Light" charset="0"/>
        </a:defRPr>
      </a:lvl8pPr>
      <a:lvl9pPr marL="1828143"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355600" y="6832602"/>
            <a:ext cx="12293600" cy="125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b" anchorCtr="0" compatLnSpc="1">
            <a:prstTxWarp prst="textNoShape">
              <a:avLst/>
            </a:prstTxWarp>
          </a:bodyPr>
          <a:lstStyle/>
          <a:p>
            <a:pPr lvl="0"/>
            <a:r>
              <a:rPr lang="en-US">
                <a:sym typeface="Gill Sans Light" charset="0"/>
              </a:rPr>
              <a:t>Click to edit Master title style</a:t>
            </a:r>
          </a:p>
        </p:txBody>
      </p:sp>
      <p:sp>
        <p:nvSpPr>
          <p:cNvPr id="7171" name="Rectangle 2"/>
          <p:cNvSpPr>
            <a:spLocks noGrp="1" noChangeArrowheads="1"/>
          </p:cNvSpPr>
          <p:nvPr>
            <p:ph type="body" idx="1"/>
          </p:nvPr>
        </p:nvSpPr>
        <p:spPr bwMode="auto">
          <a:xfrm>
            <a:off x="355600" y="8077199"/>
            <a:ext cx="122936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1232" indent="-341232"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1185" indent="-284094"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114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598229"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532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035" algn="ctr" rtl="0" fontAlgn="base">
        <a:spcBef>
          <a:spcPct val="0"/>
        </a:spcBef>
        <a:spcAft>
          <a:spcPct val="0"/>
        </a:spcAft>
        <a:defRPr sz="3800">
          <a:solidFill>
            <a:schemeClr val="tx1"/>
          </a:solidFill>
          <a:latin typeface="+mn-lt"/>
          <a:ea typeface="+mn-ea"/>
          <a:cs typeface="+mn-cs"/>
          <a:sym typeface="Gill Sans Light" charset="0"/>
        </a:defRPr>
      </a:lvl6pPr>
      <a:lvl7pPr marL="914072" algn="ctr" rtl="0" fontAlgn="base">
        <a:spcBef>
          <a:spcPct val="0"/>
        </a:spcBef>
        <a:spcAft>
          <a:spcPct val="0"/>
        </a:spcAft>
        <a:defRPr sz="3800">
          <a:solidFill>
            <a:schemeClr val="tx1"/>
          </a:solidFill>
          <a:latin typeface="+mn-lt"/>
          <a:ea typeface="+mn-ea"/>
          <a:cs typeface="+mn-cs"/>
          <a:sym typeface="Gill Sans Light" charset="0"/>
        </a:defRPr>
      </a:lvl7pPr>
      <a:lvl8pPr marL="1371107" algn="ctr" rtl="0" fontAlgn="base">
        <a:spcBef>
          <a:spcPct val="0"/>
        </a:spcBef>
        <a:spcAft>
          <a:spcPct val="0"/>
        </a:spcAft>
        <a:defRPr sz="3800">
          <a:solidFill>
            <a:schemeClr val="tx1"/>
          </a:solidFill>
          <a:latin typeface="+mn-lt"/>
          <a:ea typeface="+mn-ea"/>
          <a:cs typeface="+mn-cs"/>
          <a:sym typeface="Gill Sans Light" charset="0"/>
        </a:defRPr>
      </a:lvl8pPr>
      <a:lvl9pPr marL="1828143"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355600" y="6832602"/>
            <a:ext cx="12293600" cy="125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b" anchorCtr="0" compatLnSpc="1">
            <a:prstTxWarp prst="textNoShape">
              <a:avLst/>
            </a:prstTxWarp>
          </a:bodyPr>
          <a:lstStyle/>
          <a:p>
            <a:pPr lvl="0"/>
            <a:r>
              <a:rPr lang="en-US">
                <a:sym typeface="Gill Sans Light" charset="0"/>
              </a:rPr>
              <a:t>Click to edit Master title style</a:t>
            </a:r>
          </a:p>
        </p:txBody>
      </p:sp>
      <p:sp>
        <p:nvSpPr>
          <p:cNvPr id="8195" name="Rectangle 2"/>
          <p:cNvSpPr>
            <a:spLocks noGrp="1" noChangeArrowheads="1"/>
          </p:cNvSpPr>
          <p:nvPr>
            <p:ph type="body" idx="1"/>
          </p:nvPr>
        </p:nvSpPr>
        <p:spPr bwMode="auto">
          <a:xfrm>
            <a:off x="355600" y="8077199"/>
            <a:ext cx="122936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hf hdr="0" ftr="0" dt="0"/>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1232" indent="-341232"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1185" indent="-284094"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114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598229"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5320" indent="-226958"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035" algn="ctr" rtl="0" fontAlgn="base">
        <a:spcBef>
          <a:spcPct val="0"/>
        </a:spcBef>
        <a:spcAft>
          <a:spcPct val="0"/>
        </a:spcAft>
        <a:defRPr sz="3800">
          <a:solidFill>
            <a:schemeClr val="tx1"/>
          </a:solidFill>
          <a:latin typeface="+mn-lt"/>
          <a:ea typeface="+mn-ea"/>
          <a:cs typeface="+mn-cs"/>
          <a:sym typeface="Gill Sans Light" charset="0"/>
        </a:defRPr>
      </a:lvl6pPr>
      <a:lvl7pPr marL="914072" algn="ctr" rtl="0" fontAlgn="base">
        <a:spcBef>
          <a:spcPct val="0"/>
        </a:spcBef>
        <a:spcAft>
          <a:spcPct val="0"/>
        </a:spcAft>
        <a:defRPr sz="3800">
          <a:solidFill>
            <a:schemeClr val="tx1"/>
          </a:solidFill>
          <a:latin typeface="+mn-lt"/>
          <a:ea typeface="+mn-ea"/>
          <a:cs typeface="+mn-cs"/>
          <a:sym typeface="Gill Sans Light" charset="0"/>
        </a:defRPr>
      </a:lvl7pPr>
      <a:lvl8pPr marL="1371107" algn="ctr" rtl="0" fontAlgn="base">
        <a:spcBef>
          <a:spcPct val="0"/>
        </a:spcBef>
        <a:spcAft>
          <a:spcPct val="0"/>
        </a:spcAft>
        <a:defRPr sz="3800">
          <a:solidFill>
            <a:schemeClr val="tx1"/>
          </a:solidFill>
          <a:latin typeface="+mn-lt"/>
          <a:ea typeface="+mn-ea"/>
          <a:cs typeface="+mn-cs"/>
          <a:sym typeface="Gill Sans Light" charset="0"/>
        </a:defRPr>
      </a:lvl8pPr>
      <a:lvl9pPr marL="1828143"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355600" y="254000"/>
            <a:ext cx="122936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title style</a:t>
            </a:r>
          </a:p>
        </p:txBody>
      </p:sp>
      <p:sp>
        <p:nvSpPr>
          <p:cNvPr id="9219" name="Rectangle 2"/>
          <p:cNvSpPr>
            <a:spLocks noGrp="1" noChangeArrowheads="1"/>
          </p:cNvSpPr>
          <p:nvPr>
            <p:ph type="body" idx="1"/>
          </p:nvPr>
        </p:nvSpPr>
        <p:spPr bwMode="auto">
          <a:xfrm>
            <a:off x="6756400" y="3187700"/>
            <a:ext cx="5892800" cy="584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782" tIns="50782" rIns="50782" bIns="50782"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hf hdr="0" ftr="0" dt="0"/>
  <p:txStyles>
    <p:titleStyle>
      <a:lvl1pPr algn="ctr" rtl="0" eaLnBrk="0" fontAlgn="base" hangingPunct="0">
        <a:spcBef>
          <a:spcPct val="0"/>
        </a:spcBef>
        <a:spcAft>
          <a:spcPct val="0"/>
        </a:spcAft>
        <a:defRPr sz="7200">
          <a:solidFill>
            <a:srgbClr val="404140"/>
          </a:solidFill>
          <a:latin typeface="+mj-lt"/>
          <a:ea typeface="+mj-ea"/>
          <a:cs typeface="+mj-cs"/>
          <a:sym typeface="Gill Sans Light" charset="0"/>
        </a:defRPr>
      </a:lvl1pPr>
      <a:lvl2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5pPr>
      <a:lvl6pPr marL="457035"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072"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107"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143"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03139" indent="-303139"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1pPr>
      <a:lvl2pPr marL="633261" indent="-303139"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2pPr>
      <a:lvl3pPr marL="1014170" indent="-303139"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3pPr>
      <a:lvl4pPr marL="1395079" indent="-303139"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4pPr>
      <a:lvl5pPr marL="1775988" indent="-303139"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5pPr>
      <a:lvl6pPr marL="2234397" indent="-30469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6pPr>
      <a:lvl7pPr marL="2691433" indent="-30469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7pPr>
      <a:lvl8pPr marL="3148467" indent="-30469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8pPr>
      <a:lvl9pPr marL="3605503" indent="-30469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9pPr>
    </p:bodyStyle>
    <p:otherStyle>
      <a:defPPr>
        <a:defRPr lang="en-US"/>
      </a:defPPr>
      <a:lvl1pPr marL="0" algn="l" defTabSz="457035" rtl="0" eaLnBrk="1" latinLnBrk="0" hangingPunct="1">
        <a:defRPr sz="1800" kern="1200">
          <a:solidFill>
            <a:schemeClr val="tx1"/>
          </a:solidFill>
          <a:latin typeface="+mn-lt"/>
          <a:ea typeface="+mn-ea"/>
          <a:cs typeface="+mn-cs"/>
        </a:defRPr>
      </a:lvl1pPr>
      <a:lvl2pPr marL="457035" algn="l" defTabSz="457035" rtl="0" eaLnBrk="1" latinLnBrk="0" hangingPunct="1">
        <a:defRPr sz="1800" kern="1200">
          <a:solidFill>
            <a:schemeClr val="tx1"/>
          </a:solidFill>
          <a:latin typeface="+mn-lt"/>
          <a:ea typeface="+mn-ea"/>
          <a:cs typeface="+mn-cs"/>
        </a:defRPr>
      </a:lvl2pPr>
      <a:lvl3pPr marL="914072" algn="l" defTabSz="457035" rtl="0" eaLnBrk="1" latinLnBrk="0" hangingPunct="1">
        <a:defRPr sz="1800" kern="1200">
          <a:solidFill>
            <a:schemeClr val="tx1"/>
          </a:solidFill>
          <a:latin typeface="+mn-lt"/>
          <a:ea typeface="+mn-ea"/>
          <a:cs typeface="+mn-cs"/>
        </a:defRPr>
      </a:lvl3pPr>
      <a:lvl4pPr marL="1371107" algn="l" defTabSz="457035" rtl="0" eaLnBrk="1" latinLnBrk="0" hangingPunct="1">
        <a:defRPr sz="1800" kern="1200">
          <a:solidFill>
            <a:schemeClr val="tx1"/>
          </a:solidFill>
          <a:latin typeface="+mn-lt"/>
          <a:ea typeface="+mn-ea"/>
          <a:cs typeface="+mn-cs"/>
        </a:defRPr>
      </a:lvl4pPr>
      <a:lvl5pPr marL="1828143" algn="l" defTabSz="457035" rtl="0" eaLnBrk="1" latinLnBrk="0" hangingPunct="1">
        <a:defRPr sz="1800" kern="1200">
          <a:solidFill>
            <a:schemeClr val="tx1"/>
          </a:solidFill>
          <a:latin typeface="+mn-lt"/>
          <a:ea typeface="+mn-ea"/>
          <a:cs typeface="+mn-cs"/>
        </a:defRPr>
      </a:lvl5pPr>
      <a:lvl6pPr marL="2285179" algn="l" defTabSz="457035" rtl="0" eaLnBrk="1" latinLnBrk="0" hangingPunct="1">
        <a:defRPr sz="1800" kern="1200">
          <a:solidFill>
            <a:schemeClr val="tx1"/>
          </a:solidFill>
          <a:latin typeface="+mn-lt"/>
          <a:ea typeface="+mn-ea"/>
          <a:cs typeface="+mn-cs"/>
        </a:defRPr>
      </a:lvl6pPr>
      <a:lvl7pPr marL="2742214" algn="l" defTabSz="457035" rtl="0" eaLnBrk="1" latinLnBrk="0" hangingPunct="1">
        <a:defRPr sz="1800" kern="1200">
          <a:solidFill>
            <a:schemeClr val="tx1"/>
          </a:solidFill>
          <a:latin typeface="+mn-lt"/>
          <a:ea typeface="+mn-ea"/>
          <a:cs typeface="+mn-cs"/>
        </a:defRPr>
      </a:lvl7pPr>
      <a:lvl8pPr marL="3199250" algn="l" defTabSz="457035" rtl="0" eaLnBrk="1" latinLnBrk="0" hangingPunct="1">
        <a:defRPr sz="1800" kern="1200">
          <a:solidFill>
            <a:schemeClr val="tx1"/>
          </a:solidFill>
          <a:latin typeface="+mn-lt"/>
          <a:ea typeface="+mn-ea"/>
          <a:cs typeface="+mn-cs"/>
        </a:defRPr>
      </a:lvl8pPr>
      <a:lvl9pPr marL="3656286" algn="l" defTabSz="4570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D8B6A78E-C433-4F43-8A5A-EA94A2C95D0E}"/>
              </a:ext>
            </a:extLst>
          </p:cNvPr>
          <p:cNvSpPr>
            <a:spLocks noGrp="1" noChangeArrowheads="1"/>
          </p:cNvSpPr>
          <p:nvPr>
            <p:ph type="title"/>
          </p:nvPr>
        </p:nvSpPr>
        <p:spPr>
          <a:xfrm>
            <a:off x="339725" y="2447925"/>
            <a:ext cx="12293600" cy="6207125"/>
          </a:xfrm>
        </p:spPr>
        <p:txBody>
          <a:bodyPr/>
          <a:lstStyle/>
          <a:p>
            <a:r>
              <a:rPr lang="en-US" altLang="en-US" sz="6800" b="1" dirty="0">
                <a:latin typeface="Arial" panose="020B0604020202020204" pitchFamily="34" charset="0"/>
                <a:cs typeface="Arial" panose="020B0604020202020204" pitchFamily="34" charset="0"/>
              </a:rPr>
              <a:t>Restorative Practice </a:t>
            </a:r>
            <a:br>
              <a:rPr lang="en-US" altLang="en-US" sz="6800" b="1" dirty="0">
                <a:latin typeface="Arial" panose="020B0604020202020204" pitchFamily="34" charset="0"/>
                <a:cs typeface="Arial" panose="020B0604020202020204" pitchFamily="34" charset="0"/>
              </a:rPr>
            </a:br>
            <a:br>
              <a:rPr lang="en-US" altLang="en-US" sz="6800" b="1" dirty="0">
                <a:latin typeface="Arial" panose="020B0604020202020204" pitchFamily="34" charset="0"/>
                <a:cs typeface="Arial" panose="020B0604020202020204" pitchFamily="34" charset="0"/>
              </a:rPr>
            </a:br>
            <a:r>
              <a:rPr lang="en-US" altLang="en-US" sz="5400" b="1" dirty="0">
                <a:latin typeface="Arial" panose="020B0604020202020204" pitchFamily="34" charset="0"/>
                <a:cs typeface="Arial" panose="020B0604020202020204" pitchFamily="34" charset="0"/>
              </a:rPr>
              <a:t>The power of </a:t>
            </a:r>
            <a:br>
              <a:rPr lang="en-US" altLang="en-US" sz="5400" b="1" dirty="0">
                <a:latin typeface="Arial" panose="020B0604020202020204" pitchFamily="34" charset="0"/>
                <a:cs typeface="Arial" panose="020B0604020202020204" pitchFamily="34" charset="0"/>
              </a:rPr>
            </a:br>
            <a:r>
              <a:rPr lang="en-US" altLang="en-US" sz="5400" b="1" dirty="0">
                <a:latin typeface="Arial" panose="020B0604020202020204" pitchFamily="34" charset="0"/>
                <a:cs typeface="Arial" panose="020B0604020202020204" pitchFamily="34" charset="0"/>
              </a:rPr>
              <a:t>relationships and working </a:t>
            </a:r>
            <a:br>
              <a:rPr lang="en-US" altLang="en-US" sz="5400" b="1" dirty="0">
                <a:latin typeface="Arial" panose="020B0604020202020204" pitchFamily="34" charset="0"/>
                <a:cs typeface="Arial" panose="020B0604020202020204" pitchFamily="34" charset="0"/>
              </a:rPr>
            </a:br>
            <a:r>
              <a:rPr lang="en-US" altLang="en-US" sz="5400" b="1" dirty="0">
                <a:latin typeface="Arial" panose="020B0604020202020204" pitchFamily="34" charset="0"/>
                <a:cs typeface="Arial" panose="020B0604020202020204" pitchFamily="34" charset="0"/>
              </a:rPr>
              <a:t>WITH</a:t>
            </a:r>
            <a:br>
              <a:rPr lang="en-US" altLang="en-US" sz="6500" dirty="0">
                <a:latin typeface="Arial" panose="020B0604020202020204" pitchFamily="34" charset="0"/>
                <a:cs typeface="Arial" panose="020B0604020202020204" pitchFamily="34" charset="0"/>
              </a:rPr>
            </a:br>
            <a:r>
              <a:rPr lang="en-US" altLang="en-US" sz="6500" dirty="0">
                <a:latin typeface="Arial" panose="020B0604020202020204" pitchFamily="34" charset="0"/>
                <a:cs typeface="Arial" panose="020B0604020202020204" pitchFamily="34" charset="0"/>
              </a:rPr>
              <a:t> </a:t>
            </a:r>
            <a:br>
              <a:rPr lang="en-US" altLang="en-US" sz="65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Practice by design and not default </a:t>
            </a:r>
            <a:br>
              <a:rPr lang="en-US" altLang="en-US" sz="6500" dirty="0">
                <a:latin typeface="Arial" panose="020B0604020202020204" pitchFamily="34" charset="0"/>
                <a:cs typeface="Arial" panose="020B0604020202020204" pitchFamily="34" charset="0"/>
              </a:rPr>
            </a:br>
            <a:br>
              <a:rPr lang="en-US" altLang="en-US" sz="3400" dirty="0">
                <a:latin typeface="Arial" panose="020B0604020202020204" pitchFamily="34" charset="0"/>
                <a:cs typeface="Arial" panose="020B0604020202020204" pitchFamily="34" charset="0"/>
              </a:rPr>
            </a:br>
            <a:r>
              <a:rPr lang="en-US" altLang="en-US" sz="3400" dirty="0">
                <a:latin typeface="Arial" panose="020B0604020202020204" pitchFamily="34" charset="0"/>
                <a:cs typeface="Arial" panose="020B0604020202020204" pitchFamily="34" charset="0"/>
              </a:rPr>
              <a:t>Connect on twitter @</a:t>
            </a:r>
            <a:r>
              <a:rPr lang="en-US" altLang="en-US" sz="3400" dirty="0" err="1">
                <a:latin typeface="Arial" panose="020B0604020202020204" pitchFamily="34" charset="0"/>
                <a:cs typeface="Arial" panose="020B0604020202020204" pitchFamily="34" charset="0"/>
              </a:rPr>
              <a:t>markfinnis</a:t>
            </a:r>
            <a:endParaRPr lang="en-US" altLang="en-US" sz="3400" dirty="0">
              <a:latin typeface="Arial" panose="020B0604020202020204" pitchFamily="34" charset="0"/>
              <a:cs typeface="Arial" panose="020B0604020202020204" pitchFamily="34" charset="0"/>
            </a:endParaRPr>
          </a:p>
        </p:txBody>
      </p:sp>
      <p:pic>
        <p:nvPicPr>
          <p:cNvPr id="20482" name="Picture 6">
            <a:extLst>
              <a:ext uri="{FF2B5EF4-FFF2-40B4-BE49-F238E27FC236}">
                <a16:creationId xmlns:a16="http://schemas.microsoft.com/office/drawing/2014/main" id="{CD935089-A767-594D-89ED-E3FF1D9F4E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75" y="315913"/>
            <a:ext cx="1639888"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8A0E0EC-DCE9-3D4E-9E0C-B308FB812D0F}"/>
              </a:ext>
            </a:extLst>
          </p:cNvPr>
          <p:cNvSpPr/>
          <p:nvPr/>
        </p:nvSpPr>
        <p:spPr>
          <a:xfrm>
            <a:off x="-7938" y="9331325"/>
            <a:ext cx="13012738" cy="444500"/>
          </a:xfrm>
          <a:prstGeom prst="rect">
            <a:avLst/>
          </a:prstGeom>
          <a:solidFill>
            <a:srgbClr val="00A3DB"/>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sz="1800">
              <a:sym typeface="Gill Sans Light" charset="0"/>
            </a:endParaRPr>
          </a:p>
        </p:txBody>
      </p:sp>
      <p:sp>
        <p:nvSpPr>
          <p:cNvPr id="20484" name="TextBox 7">
            <a:extLst>
              <a:ext uri="{FF2B5EF4-FFF2-40B4-BE49-F238E27FC236}">
                <a16:creationId xmlns:a16="http://schemas.microsoft.com/office/drawing/2014/main" id="{DF379824-EAED-384C-8BC0-A29E4C33DD75}"/>
              </a:ext>
            </a:extLst>
          </p:cNvPr>
          <p:cNvSpPr txBox="1">
            <a:spLocks noChangeArrowheads="1"/>
          </p:cNvSpPr>
          <p:nvPr/>
        </p:nvSpPr>
        <p:spPr bwMode="auto">
          <a:xfrm>
            <a:off x="7424738" y="9294813"/>
            <a:ext cx="55578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algn="r"/>
            <a:r>
              <a:rPr lang="en-US" altLang="en-US" sz="2300">
                <a:solidFill>
                  <a:schemeClr val="bg1"/>
                </a:solidFill>
              </a:rPr>
              <a:t>www.L30relationalsystems.co.uk</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B28F-8E5D-9C4D-84FD-6D73A665D976}"/>
              </a:ext>
            </a:extLst>
          </p:cNvPr>
          <p:cNvSpPr>
            <a:spLocks noGrp="1"/>
          </p:cNvSpPr>
          <p:nvPr>
            <p:ph type="title"/>
          </p:nvPr>
        </p:nvSpPr>
        <p:spPr>
          <a:xfrm>
            <a:off x="453728" y="1996480"/>
            <a:ext cx="12195472" cy="7128792"/>
          </a:xfrm>
        </p:spPr>
        <p:txBody>
          <a:bodyPr/>
          <a:lstStyle/>
          <a:p>
            <a:r>
              <a:rPr lang="en-US" sz="5400" dirty="0"/>
              <a:t>Relationships, Relationships, Relationships</a:t>
            </a:r>
            <a:br>
              <a:rPr lang="en-US" dirty="0"/>
            </a:br>
            <a:r>
              <a:rPr lang="en-US" sz="5400" dirty="0"/>
              <a:t>Build, Maintain and Repair </a:t>
            </a:r>
          </a:p>
        </p:txBody>
      </p:sp>
      <p:pic>
        <p:nvPicPr>
          <p:cNvPr id="5" name="Content Placeholder 4" descr="A picture containing wall, person, floor, indoor&#10;&#10;Description automatically generated">
            <a:extLst>
              <a:ext uri="{FF2B5EF4-FFF2-40B4-BE49-F238E27FC236}">
                <a16:creationId xmlns:a16="http://schemas.microsoft.com/office/drawing/2014/main" id="{5072A416-FD95-1F49-94EE-88D31ED344D7}"/>
              </a:ext>
            </a:extLst>
          </p:cNvPr>
          <p:cNvPicPr>
            <a:picLocks noGrp="1" noChangeAspect="1"/>
          </p:cNvPicPr>
          <p:nvPr>
            <p:ph idx="1"/>
          </p:nvPr>
        </p:nvPicPr>
        <p:blipFill>
          <a:blip r:embed="rId2"/>
          <a:stretch>
            <a:fillRect/>
          </a:stretch>
        </p:blipFill>
        <p:spPr>
          <a:xfrm>
            <a:off x="455623" y="628328"/>
            <a:ext cx="3816424" cy="3816424"/>
          </a:xfrm>
        </p:spPr>
      </p:pic>
      <p:pic>
        <p:nvPicPr>
          <p:cNvPr id="6" name="Picture 5">
            <a:extLst>
              <a:ext uri="{FF2B5EF4-FFF2-40B4-BE49-F238E27FC236}">
                <a16:creationId xmlns:a16="http://schemas.microsoft.com/office/drawing/2014/main" id="{E7F56D17-27BB-204E-BA4C-BB36B48AF6DD}"/>
              </a:ext>
            </a:extLst>
          </p:cNvPr>
          <p:cNvPicPr>
            <a:picLocks noChangeAspect="1"/>
          </p:cNvPicPr>
          <p:nvPr/>
        </p:nvPicPr>
        <p:blipFill>
          <a:blip r:embed="rId3"/>
          <a:stretch>
            <a:fillRect/>
          </a:stretch>
        </p:blipFill>
        <p:spPr>
          <a:xfrm>
            <a:off x="4544177" y="3076600"/>
            <a:ext cx="3916446" cy="3916446"/>
          </a:xfrm>
          <a:prstGeom prst="rect">
            <a:avLst/>
          </a:prstGeom>
        </p:spPr>
      </p:pic>
      <p:pic>
        <p:nvPicPr>
          <p:cNvPr id="7" name="Picture 6">
            <a:extLst>
              <a:ext uri="{FF2B5EF4-FFF2-40B4-BE49-F238E27FC236}">
                <a16:creationId xmlns:a16="http://schemas.microsoft.com/office/drawing/2014/main" id="{C53CCD6F-2D62-0E49-9976-106FF7715257}"/>
              </a:ext>
            </a:extLst>
          </p:cNvPr>
          <p:cNvPicPr>
            <a:picLocks noChangeAspect="1"/>
          </p:cNvPicPr>
          <p:nvPr/>
        </p:nvPicPr>
        <p:blipFill>
          <a:blip r:embed="rId4"/>
          <a:stretch>
            <a:fillRect/>
          </a:stretch>
        </p:blipFill>
        <p:spPr>
          <a:xfrm>
            <a:off x="8732754" y="340296"/>
            <a:ext cx="3916445" cy="3916445"/>
          </a:xfrm>
          <a:prstGeom prst="rect">
            <a:avLst/>
          </a:prstGeom>
        </p:spPr>
      </p:pic>
      <p:pic>
        <p:nvPicPr>
          <p:cNvPr id="8" name="Picture 6">
            <a:extLst>
              <a:ext uri="{FF2B5EF4-FFF2-40B4-BE49-F238E27FC236}">
                <a16:creationId xmlns:a16="http://schemas.microsoft.com/office/drawing/2014/main" id="{0687BE80-3313-0A4D-B009-FDBCE862DF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8519" y="566143"/>
            <a:ext cx="1639888"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5218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D53FB9B9-FC82-A64C-89C8-55801F2739E4}"/>
              </a:ext>
            </a:extLst>
          </p:cNvPr>
          <p:cNvSpPr>
            <a:spLocks noGrp="1" noChangeArrowheads="1"/>
          </p:cNvSpPr>
          <p:nvPr>
            <p:ph type="title"/>
          </p:nvPr>
        </p:nvSpPr>
        <p:spPr>
          <a:xfrm>
            <a:off x="355600" y="5676900"/>
            <a:ext cx="12293600" cy="2584450"/>
          </a:xfrm>
        </p:spPr>
        <p:txBody>
          <a:bodyPr/>
          <a:lstStyle/>
          <a:p>
            <a:pPr eaLnBrk="1" hangingPunct="1"/>
            <a:r>
              <a:rPr lang="en-US" altLang="en-US"/>
              <a:t>Change requires energy…</a:t>
            </a:r>
          </a:p>
        </p:txBody>
      </p:sp>
      <p:pic>
        <p:nvPicPr>
          <p:cNvPr id="29698" name="Picture 1" descr="FullSizeRender.jpg">
            <a:extLst>
              <a:ext uri="{FF2B5EF4-FFF2-40B4-BE49-F238E27FC236}">
                <a16:creationId xmlns:a16="http://schemas.microsoft.com/office/drawing/2014/main" id="{D3EB713B-100E-9E44-81BD-0435152138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extLst>
              <a:ext uri="{FF2B5EF4-FFF2-40B4-BE49-F238E27FC236}">
                <a16:creationId xmlns:a16="http://schemas.microsoft.com/office/drawing/2014/main" id="{448CBDFB-13A4-704C-8342-754899B5878C}"/>
              </a:ext>
            </a:extLst>
          </p:cNvPr>
          <p:cNvSpPr/>
          <p:nvPr/>
        </p:nvSpPr>
        <p:spPr>
          <a:xfrm rot="16200000">
            <a:off x="-739421" y="3864188"/>
            <a:ext cx="7168451" cy="1661726"/>
          </a:xfrm>
          <a:prstGeom prst="rightArrow">
            <a:avLst>
              <a:gd name="adj1" fmla="val 50000"/>
              <a:gd name="adj2" fmla="val 47591"/>
            </a:avLst>
          </a:prstGeom>
          <a:scene3d>
            <a:camera prst="orthographicFront"/>
            <a:lightRig rig="threePt" dir="t"/>
          </a:scene3d>
          <a:sp3d>
            <a:bevelT/>
          </a:sp3d>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44036" name="Rectangle 7">
            <a:extLst>
              <a:ext uri="{FF2B5EF4-FFF2-40B4-BE49-F238E27FC236}">
                <a16:creationId xmlns:a16="http://schemas.microsoft.com/office/drawing/2014/main" id="{F7177E9A-B836-3545-A804-DF62163AD65C}"/>
              </a:ext>
            </a:extLst>
          </p:cNvPr>
          <p:cNvGrpSpPr>
            <a:grpSpLocks/>
          </p:cNvGrpSpPr>
          <p:nvPr/>
        </p:nvGrpSpPr>
        <p:grpSpPr bwMode="auto">
          <a:xfrm>
            <a:off x="3693725" y="4628444"/>
            <a:ext cx="2643858" cy="2540001"/>
            <a:chOff x="1636" y="2277"/>
            <a:chExt cx="1171" cy="1125"/>
          </a:xfrm>
        </p:grpSpPr>
        <p:pic>
          <p:nvPicPr>
            <p:cNvPr id="44061" name="Rectangle 7">
              <a:extLst>
                <a:ext uri="{FF2B5EF4-FFF2-40B4-BE49-F238E27FC236}">
                  <a16:creationId xmlns:a16="http://schemas.microsoft.com/office/drawing/2014/main" id="{5E79D7F2-09E2-394E-A13E-33FEB396DE3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 y="2277"/>
              <a:ext cx="1171" cy="11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062" name="Text Box 7">
              <a:extLst>
                <a:ext uri="{FF2B5EF4-FFF2-40B4-BE49-F238E27FC236}">
                  <a16:creationId xmlns:a16="http://schemas.microsoft.com/office/drawing/2014/main" id="{7FB3F785-F348-564B-951B-950EA93659C5}"/>
                </a:ext>
              </a:extLst>
            </p:cNvPr>
            <p:cNvSpPr txBox="1">
              <a:spLocks noChangeArrowheads="1"/>
            </p:cNvSpPr>
            <p:nvPr/>
          </p:nvSpPr>
          <p:spPr bwMode="auto">
            <a:xfrm>
              <a:off x="1655" y="2296"/>
              <a:ext cx="1134" cy="108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solidFill>
                  <a:srgbClr val="FFFFFF"/>
                </a:solidFill>
                <a:latin typeface="Calibri" panose="020F0502020204030204" pitchFamily="34" charset="0"/>
                <a:sym typeface="Gill Sans Light" panose="020B0302020104020203" pitchFamily="34" charset="-79"/>
              </a:endParaRPr>
            </a:p>
          </p:txBody>
        </p:sp>
      </p:grpSp>
      <p:grpSp>
        <p:nvGrpSpPr>
          <p:cNvPr id="44037" name="Rectangle 8">
            <a:extLst>
              <a:ext uri="{FF2B5EF4-FFF2-40B4-BE49-F238E27FC236}">
                <a16:creationId xmlns:a16="http://schemas.microsoft.com/office/drawing/2014/main" id="{9FAA63E9-F10E-1B44-93A2-58E334E2D199}"/>
              </a:ext>
            </a:extLst>
          </p:cNvPr>
          <p:cNvGrpSpPr>
            <a:grpSpLocks/>
          </p:cNvGrpSpPr>
          <p:nvPr/>
        </p:nvGrpSpPr>
        <p:grpSpPr bwMode="auto">
          <a:xfrm>
            <a:off x="3693725" y="1862668"/>
            <a:ext cx="2643858" cy="2539999"/>
            <a:chOff x="1636" y="1052"/>
            <a:chExt cx="1171" cy="1125"/>
          </a:xfrm>
        </p:grpSpPr>
        <p:pic>
          <p:nvPicPr>
            <p:cNvPr id="44059" name="Rectangle 8">
              <a:extLst>
                <a:ext uri="{FF2B5EF4-FFF2-40B4-BE49-F238E27FC236}">
                  <a16:creationId xmlns:a16="http://schemas.microsoft.com/office/drawing/2014/main" id="{77DC3D1B-E46B-304C-AF8D-174956D04FC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 y="1052"/>
              <a:ext cx="1171" cy="11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060" name="Text Box 10">
              <a:extLst>
                <a:ext uri="{FF2B5EF4-FFF2-40B4-BE49-F238E27FC236}">
                  <a16:creationId xmlns:a16="http://schemas.microsoft.com/office/drawing/2014/main" id="{F62FAD83-5BB1-0E47-AA2B-A4D8D46FADD2}"/>
                </a:ext>
              </a:extLst>
            </p:cNvPr>
            <p:cNvSpPr txBox="1">
              <a:spLocks noChangeArrowheads="1"/>
            </p:cNvSpPr>
            <p:nvPr/>
          </p:nvSpPr>
          <p:spPr bwMode="auto">
            <a:xfrm>
              <a:off x="1655" y="1071"/>
              <a:ext cx="1134" cy="108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solidFill>
                  <a:srgbClr val="FFFFFF"/>
                </a:solidFill>
                <a:latin typeface="Calibri" panose="020F0502020204030204" pitchFamily="34" charset="0"/>
                <a:sym typeface="Gill Sans Light" panose="020B0302020104020203" pitchFamily="34" charset="-79"/>
              </a:endParaRPr>
            </a:p>
          </p:txBody>
        </p:sp>
      </p:grpSp>
      <p:grpSp>
        <p:nvGrpSpPr>
          <p:cNvPr id="44038" name="Rectangle 9">
            <a:extLst>
              <a:ext uri="{FF2B5EF4-FFF2-40B4-BE49-F238E27FC236}">
                <a16:creationId xmlns:a16="http://schemas.microsoft.com/office/drawing/2014/main" id="{B26B7990-0CCA-5A48-9ECD-67473CF10117}"/>
              </a:ext>
            </a:extLst>
          </p:cNvPr>
          <p:cNvGrpSpPr>
            <a:grpSpLocks/>
          </p:cNvGrpSpPr>
          <p:nvPr/>
        </p:nvGrpSpPr>
        <p:grpSpPr bwMode="auto">
          <a:xfrm>
            <a:off x="6563361" y="4628444"/>
            <a:ext cx="2643857" cy="2540001"/>
            <a:chOff x="2907" y="2277"/>
            <a:chExt cx="1171" cy="1125"/>
          </a:xfrm>
        </p:grpSpPr>
        <p:pic>
          <p:nvPicPr>
            <p:cNvPr id="44057" name="Rectangle 9">
              <a:extLst>
                <a:ext uri="{FF2B5EF4-FFF2-40B4-BE49-F238E27FC236}">
                  <a16:creationId xmlns:a16="http://schemas.microsoft.com/office/drawing/2014/main" id="{E135353A-495C-F04E-9845-DA9A3A6EB4C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2277"/>
              <a:ext cx="1171" cy="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8" name="Text Box 13">
              <a:extLst>
                <a:ext uri="{FF2B5EF4-FFF2-40B4-BE49-F238E27FC236}">
                  <a16:creationId xmlns:a16="http://schemas.microsoft.com/office/drawing/2014/main" id="{07DB6445-0733-5048-AD3C-7C502A2D5B73}"/>
                </a:ext>
              </a:extLst>
            </p:cNvPr>
            <p:cNvSpPr txBox="1">
              <a:spLocks noChangeArrowheads="1"/>
            </p:cNvSpPr>
            <p:nvPr/>
          </p:nvSpPr>
          <p:spPr bwMode="auto">
            <a:xfrm>
              <a:off x="2925" y="2296"/>
              <a:ext cx="1134" cy="108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solidFill>
                  <a:srgbClr val="FFFFFF"/>
                </a:solidFill>
                <a:latin typeface="Calibri" panose="020F0502020204030204" pitchFamily="34" charset="0"/>
                <a:sym typeface="Gill Sans Light" panose="020B0302020104020203" pitchFamily="34" charset="-79"/>
              </a:endParaRPr>
            </a:p>
          </p:txBody>
        </p:sp>
      </p:grpSp>
      <p:grpSp>
        <p:nvGrpSpPr>
          <p:cNvPr id="44039" name="Rectangle 10">
            <a:extLst>
              <a:ext uri="{FF2B5EF4-FFF2-40B4-BE49-F238E27FC236}">
                <a16:creationId xmlns:a16="http://schemas.microsoft.com/office/drawing/2014/main" id="{994FC7AF-8F10-4B40-A899-029B7B8C4AD1}"/>
              </a:ext>
            </a:extLst>
          </p:cNvPr>
          <p:cNvGrpSpPr>
            <a:grpSpLocks/>
          </p:cNvGrpSpPr>
          <p:nvPr/>
        </p:nvGrpSpPr>
        <p:grpSpPr bwMode="auto">
          <a:xfrm>
            <a:off x="6563361" y="1862668"/>
            <a:ext cx="2643857" cy="2539999"/>
            <a:chOff x="2907" y="1052"/>
            <a:chExt cx="1171" cy="1125"/>
          </a:xfrm>
        </p:grpSpPr>
        <p:pic>
          <p:nvPicPr>
            <p:cNvPr id="44055" name="Rectangle 10">
              <a:extLst>
                <a:ext uri="{FF2B5EF4-FFF2-40B4-BE49-F238E27FC236}">
                  <a16:creationId xmlns:a16="http://schemas.microsoft.com/office/drawing/2014/main" id="{341D01C1-66D9-F240-928B-D00EFA53D72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 y="1052"/>
              <a:ext cx="1171" cy="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6" name="Text Box 16">
              <a:extLst>
                <a:ext uri="{FF2B5EF4-FFF2-40B4-BE49-F238E27FC236}">
                  <a16:creationId xmlns:a16="http://schemas.microsoft.com/office/drawing/2014/main" id="{4E69A40C-1383-9847-ADA0-F702D5DC8E2A}"/>
                </a:ext>
              </a:extLst>
            </p:cNvPr>
            <p:cNvSpPr txBox="1">
              <a:spLocks noChangeArrowheads="1"/>
            </p:cNvSpPr>
            <p:nvPr/>
          </p:nvSpPr>
          <p:spPr bwMode="auto">
            <a:xfrm>
              <a:off x="2925" y="1071"/>
              <a:ext cx="1134" cy="10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solidFill>
                  <a:srgbClr val="FFFFFF"/>
                </a:solidFill>
                <a:latin typeface="Calibri" panose="020F0502020204030204" pitchFamily="34" charset="0"/>
                <a:sym typeface="Gill Sans Light" panose="020B0302020104020203" pitchFamily="34" charset="-79"/>
              </a:endParaRPr>
            </a:p>
          </p:txBody>
        </p:sp>
      </p:grpSp>
      <p:grpSp>
        <p:nvGrpSpPr>
          <p:cNvPr id="9" name="Group 6">
            <a:extLst>
              <a:ext uri="{FF2B5EF4-FFF2-40B4-BE49-F238E27FC236}">
                <a16:creationId xmlns:a16="http://schemas.microsoft.com/office/drawing/2014/main" id="{96D36C08-2254-7C49-A245-1528D40EFADF}"/>
              </a:ext>
            </a:extLst>
          </p:cNvPr>
          <p:cNvGrpSpPr>
            <a:grpSpLocks/>
          </p:cNvGrpSpPr>
          <p:nvPr/>
        </p:nvGrpSpPr>
        <p:grpSpPr bwMode="auto">
          <a:xfrm rot="16200000">
            <a:off x="1391921" y="4661183"/>
            <a:ext cx="2896730" cy="663787"/>
            <a:chOff x="2029742" y="350371"/>
            <a:chExt cx="2036515" cy="467161"/>
          </a:xfrm>
        </p:grpSpPr>
        <p:sp>
          <p:nvSpPr>
            <p:cNvPr id="44053" name="Rounded Rectangle 4">
              <a:extLst>
                <a:ext uri="{FF2B5EF4-FFF2-40B4-BE49-F238E27FC236}">
                  <a16:creationId xmlns:a16="http://schemas.microsoft.com/office/drawing/2014/main" id="{666C763E-1CA8-0B4C-A855-E1AEA8ED2F65}"/>
                </a:ext>
              </a:extLst>
            </p:cNvPr>
            <p:cNvSpPr>
              <a:spLocks noChangeArrowheads="1"/>
            </p:cNvSpPr>
            <p:nvPr/>
          </p:nvSpPr>
          <p:spPr bwMode="auto">
            <a:xfrm>
              <a:off x="2029742" y="350371"/>
              <a:ext cx="2036515" cy="46716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p>
          </p:txBody>
        </p:sp>
        <p:sp>
          <p:nvSpPr>
            <p:cNvPr id="4" name="Rounded Rectangle 4">
              <a:extLst>
                <a:ext uri="{FF2B5EF4-FFF2-40B4-BE49-F238E27FC236}">
                  <a16:creationId xmlns:a16="http://schemas.microsoft.com/office/drawing/2014/main" id="{DFA783C0-2F5F-5845-9AC4-3B0C62708307}"/>
                </a:ext>
              </a:extLst>
            </p:cNvPr>
            <p:cNvSpPr/>
            <p:nvPr/>
          </p:nvSpPr>
          <p:spPr>
            <a:xfrm>
              <a:off x="2051964" y="372617"/>
              <a:ext cx="1992070" cy="422669"/>
            </a:xfrm>
            <a:prstGeom prst="rect">
              <a:avLst/>
            </a:prstGeom>
          </p:spPr>
          <p:style>
            <a:lnRef idx="0">
              <a:scrgbClr r="0" g="0" b="0"/>
            </a:lnRef>
            <a:fillRef idx="0">
              <a:scrgbClr r="0" g="0" b="0"/>
            </a:fillRef>
            <a:effectRef idx="0">
              <a:scrgbClr r="0" g="0" b="0"/>
            </a:effectRef>
            <a:fontRef idx="minor">
              <a:schemeClr val="lt1"/>
            </a:fontRef>
          </p:style>
          <p:txBody>
            <a:bodyPr lIns="102955" tIns="102955" rIns="102955" bIns="102955" anchor="ctr"/>
            <a:lstStyle>
              <a:lvl1pPr defTabSz="8429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429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429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429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429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Aft>
                  <a:spcPct val="35000"/>
                </a:spcAft>
              </a:pPr>
              <a:r>
                <a:rPr lang="en-GB" altLang="en-US" sz="4693" b="1">
                  <a:solidFill>
                    <a:schemeClr val="tx2"/>
                  </a:solidFill>
                  <a:effectLst>
                    <a:outerShdw blurRad="38100" dist="38100" dir="2700000" algn="tl">
                      <a:srgbClr val="C0C0C0"/>
                    </a:outerShdw>
                  </a:effectLst>
                  <a:latin typeface="Calibri" panose="020F0502020204030204" pitchFamily="34" charset="0"/>
                </a:rPr>
                <a:t>Challenge</a:t>
              </a:r>
            </a:p>
          </p:txBody>
        </p:sp>
      </p:grpSp>
      <p:sp>
        <p:nvSpPr>
          <p:cNvPr id="12" name="TextBox 11">
            <a:extLst>
              <a:ext uri="{FF2B5EF4-FFF2-40B4-BE49-F238E27FC236}">
                <a16:creationId xmlns:a16="http://schemas.microsoft.com/office/drawing/2014/main" id="{334D5000-72D1-2540-B37F-82AE518FC7F5}"/>
              </a:ext>
            </a:extLst>
          </p:cNvPr>
          <p:cNvSpPr txBox="1"/>
          <p:nvPr/>
        </p:nvSpPr>
        <p:spPr>
          <a:xfrm>
            <a:off x="4043682" y="2521939"/>
            <a:ext cx="1946204" cy="1094326"/>
          </a:xfrm>
          <a:prstGeom prst="rect">
            <a:avLst/>
          </a:prstGeom>
          <a:noFill/>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6258">
                <a:solidFill>
                  <a:srgbClr val="FFFFFF"/>
                </a:solidFill>
                <a:effectLst>
                  <a:outerShdw blurRad="38100" dist="38100" dir="2700000" algn="tl">
                    <a:srgbClr val="C0C0C0"/>
                  </a:outerShdw>
                </a:effectLst>
                <a:latin typeface="Calibri" panose="020F0502020204030204" pitchFamily="34" charset="0"/>
                <a:sym typeface="Gill Sans Light" panose="020B0302020104020203" pitchFamily="34" charset="-79"/>
              </a:rPr>
              <a:t>To</a:t>
            </a:r>
          </a:p>
        </p:txBody>
      </p:sp>
      <p:sp>
        <p:nvSpPr>
          <p:cNvPr id="13" name="TextBox 12">
            <a:extLst>
              <a:ext uri="{FF2B5EF4-FFF2-40B4-BE49-F238E27FC236}">
                <a16:creationId xmlns:a16="http://schemas.microsoft.com/office/drawing/2014/main" id="{2E5AA9B2-2143-154C-A187-040A61C96E9D}"/>
              </a:ext>
            </a:extLst>
          </p:cNvPr>
          <p:cNvSpPr txBox="1"/>
          <p:nvPr/>
        </p:nvSpPr>
        <p:spPr>
          <a:xfrm>
            <a:off x="6809459" y="2521939"/>
            <a:ext cx="1946204" cy="1094326"/>
          </a:xfrm>
          <a:prstGeom prst="rect">
            <a:avLst/>
          </a:prstGeom>
          <a:noFill/>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6258">
                <a:solidFill>
                  <a:srgbClr val="FFFFFF"/>
                </a:solidFill>
                <a:effectLst>
                  <a:outerShdw blurRad="38100" dist="38100" dir="2700000" algn="tl">
                    <a:srgbClr val="C0C0C0"/>
                  </a:outerShdw>
                </a:effectLst>
                <a:latin typeface="Calibri" panose="020F0502020204030204" pitchFamily="34" charset="0"/>
                <a:sym typeface="Gill Sans Light" panose="020B0302020104020203" pitchFamily="34" charset="-79"/>
              </a:rPr>
              <a:t>With</a:t>
            </a:r>
          </a:p>
        </p:txBody>
      </p:sp>
      <p:sp>
        <p:nvSpPr>
          <p:cNvPr id="14" name="TextBox 13">
            <a:extLst>
              <a:ext uri="{FF2B5EF4-FFF2-40B4-BE49-F238E27FC236}">
                <a16:creationId xmlns:a16="http://schemas.microsoft.com/office/drawing/2014/main" id="{93168CAA-1EB4-B64A-9124-05BA30C2349D}"/>
              </a:ext>
            </a:extLst>
          </p:cNvPr>
          <p:cNvSpPr txBox="1"/>
          <p:nvPr/>
        </p:nvSpPr>
        <p:spPr>
          <a:xfrm>
            <a:off x="4043682" y="5285459"/>
            <a:ext cx="1946204" cy="1094326"/>
          </a:xfrm>
          <a:prstGeom prst="rect">
            <a:avLst/>
          </a:prstGeom>
          <a:noFill/>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6258">
                <a:solidFill>
                  <a:srgbClr val="FFFFFF"/>
                </a:solidFill>
                <a:effectLst>
                  <a:outerShdw blurRad="38100" dist="38100" dir="2700000" algn="tl">
                    <a:srgbClr val="C0C0C0"/>
                  </a:outerShdw>
                </a:effectLst>
                <a:latin typeface="Calibri" panose="020F0502020204030204" pitchFamily="34" charset="0"/>
                <a:sym typeface="Gill Sans Light" panose="020B0302020104020203" pitchFamily="34" charset="-79"/>
              </a:rPr>
              <a:t>Not</a:t>
            </a:r>
          </a:p>
        </p:txBody>
      </p:sp>
      <p:sp>
        <p:nvSpPr>
          <p:cNvPr id="15" name="TextBox 14">
            <a:extLst>
              <a:ext uri="{FF2B5EF4-FFF2-40B4-BE49-F238E27FC236}">
                <a16:creationId xmlns:a16="http://schemas.microsoft.com/office/drawing/2014/main" id="{0BB9BA97-BF06-224F-ADAC-AED1F1754689}"/>
              </a:ext>
            </a:extLst>
          </p:cNvPr>
          <p:cNvSpPr txBox="1"/>
          <p:nvPr/>
        </p:nvSpPr>
        <p:spPr>
          <a:xfrm>
            <a:off x="6809459" y="5285459"/>
            <a:ext cx="1946204" cy="1094326"/>
          </a:xfrm>
          <a:prstGeom prst="rect">
            <a:avLst/>
          </a:prstGeom>
          <a:noFill/>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6258">
                <a:solidFill>
                  <a:srgbClr val="FFFFFF"/>
                </a:solidFill>
                <a:effectLst>
                  <a:outerShdw blurRad="38100" dist="38100" dir="2700000" algn="tl">
                    <a:srgbClr val="C0C0C0"/>
                  </a:outerShdw>
                </a:effectLst>
                <a:latin typeface="Calibri" panose="020F0502020204030204" pitchFamily="34" charset="0"/>
                <a:sym typeface="Gill Sans Light" panose="020B0302020104020203" pitchFamily="34" charset="-79"/>
              </a:rPr>
              <a:t>For</a:t>
            </a:r>
          </a:p>
        </p:txBody>
      </p:sp>
      <p:sp>
        <p:nvSpPr>
          <p:cNvPr id="44045" name="TextBox 15">
            <a:extLst>
              <a:ext uri="{FF2B5EF4-FFF2-40B4-BE49-F238E27FC236}">
                <a16:creationId xmlns:a16="http://schemas.microsoft.com/office/drawing/2014/main" id="{66803610-A30F-A748-BE5B-D4F0F5A304FE}"/>
              </a:ext>
            </a:extLst>
          </p:cNvPr>
          <p:cNvSpPr txBox="1">
            <a:spLocks noChangeArrowheads="1"/>
          </p:cNvSpPr>
          <p:nvPr/>
        </p:nvSpPr>
        <p:spPr bwMode="auto">
          <a:xfrm>
            <a:off x="0" y="8769209"/>
            <a:ext cx="13004800" cy="74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991" b="1">
                <a:latin typeface="Calibri" panose="020F0502020204030204" pitchFamily="34" charset="0"/>
                <a:sym typeface="Gill Sans Light" panose="020B0302020104020203" pitchFamily="34" charset="-79"/>
              </a:rPr>
              <a:t>Adapted from: Wachtel T &amp; McCold P in Strang H &amp; Braithwaite J (eds), (2001), </a:t>
            </a:r>
          </a:p>
          <a:p>
            <a:pPr algn="ctr" eaLnBrk="1" hangingPunct="1"/>
            <a:r>
              <a:rPr lang="en-GB" altLang="en-US" sz="1991" b="1">
                <a:latin typeface="Calibri" panose="020F0502020204030204" pitchFamily="34" charset="0"/>
                <a:sym typeface="Gill Sans Light" panose="020B0302020104020203" pitchFamily="34" charset="-79"/>
              </a:rPr>
              <a:t>Restorative Justice and Civil Society, Cambridge University Press, Cambridge</a:t>
            </a:r>
          </a:p>
        </p:txBody>
      </p:sp>
      <p:grpSp>
        <p:nvGrpSpPr>
          <p:cNvPr id="44046" name="Right Arrow 2">
            <a:extLst>
              <a:ext uri="{FF2B5EF4-FFF2-40B4-BE49-F238E27FC236}">
                <a16:creationId xmlns:a16="http://schemas.microsoft.com/office/drawing/2014/main" id="{0995F84D-EE31-454D-A559-C2317FC3ECF0}"/>
              </a:ext>
            </a:extLst>
          </p:cNvPr>
          <p:cNvGrpSpPr>
            <a:grpSpLocks/>
          </p:cNvGrpSpPr>
          <p:nvPr/>
        </p:nvGrpSpPr>
        <p:grpSpPr bwMode="auto">
          <a:xfrm rot="5400000">
            <a:off x="5908605" y="4856480"/>
            <a:ext cx="1700107" cy="6247272"/>
            <a:chOff x="649" y="699"/>
            <a:chExt cx="753" cy="3195"/>
          </a:xfrm>
        </p:grpSpPr>
        <p:pic>
          <p:nvPicPr>
            <p:cNvPr id="44051" name="Right Arrow 2">
              <a:extLst>
                <a:ext uri="{FF2B5EF4-FFF2-40B4-BE49-F238E27FC236}">
                  <a16:creationId xmlns:a16="http://schemas.microsoft.com/office/drawing/2014/main" id="{B7BF88EF-1320-CB46-9777-87389BA93C0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 y="699"/>
              <a:ext cx="753"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2" name="Text Box 29">
              <a:extLst>
                <a:ext uri="{FF2B5EF4-FFF2-40B4-BE49-F238E27FC236}">
                  <a16:creationId xmlns:a16="http://schemas.microsoft.com/office/drawing/2014/main" id="{EB18E98C-427D-9047-B057-DD0FD4E89778}"/>
                </a:ext>
              </a:extLst>
            </p:cNvPr>
            <p:cNvSpPr txBox="1">
              <a:spLocks noChangeArrowheads="1"/>
            </p:cNvSpPr>
            <p:nvPr/>
          </p:nvSpPr>
          <p:spPr bwMode="auto">
            <a:xfrm rot="-5400000">
              <a:off x="-475" y="2200"/>
              <a:ext cx="300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sym typeface="Gill Sans Light" panose="020B0302020104020203" pitchFamily="34" charset="-79"/>
              </a:endParaRPr>
            </a:p>
          </p:txBody>
        </p:sp>
      </p:grpSp>
      <p:grpSp>
        <p:nvGrpSpPr>
          <p:cNvPr id="11" name="Group 6">
            <a:extLst>
              <a:ext uri="{FF2B5EF4-FFF2-40B4-BE49-F238E27FC236}">
                <a16:creationId xmlns:a16="http://schemas.microsoft.com/office/drawing/2014/main" id="{61CCE773-B22D-4A43-86CA-2B7D62A7DEEE}"/>
              </a:ext>
            </a:extLst>
          </p:cNvPr>
          <p:cNvGrpSpPr>
            <a:grpSpLocks/>
          </p:cNvGrpSpPr>
          <p:nvPr/>
        </p:nvGrpSpPr>
        <p:grpSpPr bwMode="auto">
          <a:xfrm>
            <a:off x="5170312" y="7642579"/>
            <a:ext cx="2896730" cy="663787"/>
            <a:chOff x="2029742" y="350371"/>
            <a:chExt cx="2036515" cy="467161"/>
          </a:xfrm>
        </p:grpSpPr>
        <p:sp>
          <p:nvSpPr>
            <p:cNvPr id="44049" name="Rounded Rectangle 4">
              <a:extLst>
                <a:ext uri="{FF2B5EF4-FFF2-40B4-BE49-F238E27FC236}">
                  <a16:creationId xmlns:a16="http://schemas.microsoft.com/office/drawing/2014/main" id="{98879EAF-426F-0146-9758-49BEC6E640B1}"/>
                </a:ext>
              </a:extLst>
            </p:cNvPr>
            <p:cNvSpPr>
              <a:spLocks noChangeArrowheads="1"/>
            </p:cNvSpPr>
            <p:nvPr/>
          </p:nvSpPr>
          <p:spPr bwMode="auto">
            <a:xfrm>
              <a:off x="2029742" y="350371"/>
              <a:ext cx="2036515" cy="46716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p>
          </p:txBody>
        </p:sp>
        <p:sp>
          <p:nvSpPr>
            <p:cNvPr id="6" name="Rounded Rectangle 4">
              <a:extLst>
                <a:ext uri="{FF2B5EF4-FFF2-40B4-BE49-F238E27FC236}">
                  <a16:creationId xmlns:a16="http://schemas.microsoft.com/office/drawing/2014/main" id="{A858EA32-D26C-1343-9369-F77ACF9FECE0}"/>
                </a:ext>
              </a:extLst>
            </p:cNvPr>
            <p:cNvSpPr/>
            <p:nvPr/>
          </p:nvSpPr>
          <p:spPr>
            <a:xfrm>
              <a:off x="2051964" y="372617"/>
              <a:ext cx="1992070" cy="422669"/>
            </a:xfrm>
            <a:prstGeom prst="rect">
              <a:avLst/>
            </a:prstGeom>
          </p:spPr>
          <p:style>
            <a:lnRef idx="0">
              <a:scrgbClr r="0" g="0" b="0"/>
            </a:lnRef>
            <a:fillRef idx="0">
              <a:scrgbClr r="0" g="0" b="0"/>
            </a:fillRef>
            <a:effectRef idx="0">
              <a:scrgbClr r="0" g="0" b="0"/>
            </a:effectRef>
            <a:fontRef idx="minor">
              <a:schemeClr val="lt1"/>
            </a:fontRef>
          </p:style>
          <p:txBody>
            <a:bodyPr lIns="102955" tIns="102955" rIns="102955" bIns="102955" anchor="ctr"/>
            <a:lstStyle>
              <a:lvl1pPr defTabSz="8429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429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429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429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429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Aft>
                  <a:spcPct val="35000"/>
                </a:spcAft>
              </a:pPr>
              <a:r>
                <a:rPr lang="en-GB" altLang="en-US" sz="4693" b="1">
                  <a:solidFill>
                    <a:schemeClr val="tx2"/>
                  </a:solidFill>
                  <a:effectLst>
                    <a:outerShdw blurRad="38100" dist="38100" dir="2700000" algn="tl">
                      <a:srgbClr val="C0C0C0"/>
                    </a:outerShdw>
                  </a:effectLst>
                  <a:latin typeface="Calibri" panose="020F0502020204030204" pitchFamily="34" charset="0"/>
                </a:rPr>
                <a:t>Support</a:t>
              </a:r>
            </a:p>
          </p:txBody>
        </p:sp>
      </p:grpSp>
      <p:sp>
        <p:nvSpPr>
          <p:cNvPr id="44048" name="TextBox 1">
            <a:extLst>
              <a:ext uri="{FF2B5EF4-FFF2-40B4-BE49-F238E27FC236}">
                <a16:creationId xmlns:a16="http://schemas.microsoft.com/office/drawing/2014/main" id="{DC99DFE0-03D5-2B46-A9D5-2610AB4BECD8}"/>
              </a:ext>
            </a:extLst>
          </p:cNvPr>
          <p:cNvSpPr txBox="1">
            <a:spLocks noChangeArrowheads="1"/>
          </p:cNvSpPr>
          <p:nvPr/>
        </p:nvSpPr>
        <p:spPr bwMode="auto">
          <a:xfrm>
            <a:off x="0" y="268677"/>
            <a:ext cx="13004800" cy="118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3413" b="1">
              <a:solidFill>
                <a:schemeClr val="tx2"/>
              </a:solidFill>
              <a:latin typeface="Calibri" panose="020F0502020204030204" pitchFamily="34" charset="0"/>
              <a:sym typeface="Gill Sans Light" panose="020B0302020104020203" pitchFamily="34" charset="-79"/>
            </a:endParaRPr>
          </a:p>
          <a:p>
            <a:pPr algn="ctr" eaLnBrk="1" hangingPunct="1"/>
            <a:r>
              <a:rPr lang="en-US" altLang="en-US" sz="3413" b="1">
                <a:solidFill>
                  <a:schemeClr val="tx2"/>
                </a:solidFill>
                <a:latin typeface="Calibri" panose="020F0502020204030204" pitchFamily="34" charset="0"/>
                <a:sym typeface="Gill Sans Light" panose="020B0302020104020203" pitchFamily="34" charset="-79"/>
              </a:rPr>
              <a:t>Relationship window</a:t>
            </a:r>
          </a:p>
        </p:txBody>
      </p:sp>
    </p:spTree>
    <p:extLst>
      <p:ext uri="{BB962C8B-B14F-4D97-AF65-F5344CB8AC3E}">
        <p14:creationId xmlns:p14="http://schemas.microsoft.com/office/powerpoint/2010/main" val="32122974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extLst>
              <a:ext uri="{FF2B5EF4-FFF2-40B4-BE49-F238E27FC236}">
                <a16:creationId xmlns:a16="http://schemas.microsoft.com/office/drawing/2014/main" id="{448CBDFB-13A4-704C-8342-754899B5878C}"/>
              </a:ext>
            </a:extLst>
          </p:cNvPr>
          <p:cNvSpPr/>
          <p:nvPr/>
        </p:nvSpPr>
        <p:spPr>
          <a:xfrm rot="16200000">
            <a:off x="-739421" y="3864188"/>
            <a:ext cx="7168451" cy="1661726"/>
          </a:xfrm>
          <a:prstGeom prst="rightArrow">
            <a:avLst>
              <a:gd name="adj1" fmla="val 50000"/>
              <a:gd name="adj2" fmla="val 47591"/>
            </a:avLst>
          </a:prstGeom>
          <a:scene3d>
            <a:camera prst="orthographicFront"/>
            <a:lightRig rig="threePt" dir="t"/>
          </a:scene3d>
          <a:sp3d>
            <a:bevelT/>
          </a:sp3d>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44036" name="Rectangle 7">
            <a:extLst>
              <a:ext uri="{FF2B5EF4-FFF2-40B4-BE49-F238E27FC236}">
                <a16:creationId xmlns:a16="http://schemas.microsoft.com/office/drawing/2014/main" id="{F7177E9A-B836-3545-A804-DF62163AD65C}"/>
              </a:ext>
            </a:extLst>
          </p:cNvPr>
          <p:cNvGrpSpPr>
            <a:grpSpLocks/>
          </p:cNvGrpSpPr>
          <p:nvPr/>
        </p:nvGrpSpPr>
        <p:grpSpPr bwMode="auto">
          <a:xfrm>
            <a:off x="3693725" y="4628444"/>
            <a:ext cx="2643858" cy="2540001"/>
            <a:chOff x="1636" y="2277"/>
            <a:chExt cx="1171" cy="1125"/>
          </a:xfrm>
        </p:grpSpPr>
        <p:pic>
          <p:nvPicPr>
            <p:cNvPr id="44061" name="Rectangle 7">
              <a:extLst>
                <a:ext uri="{FF2B5EF4-FFF2-40B4-BE49-F238E27FC236}">
                  <a16:creationId xmlns:a16="http://schemas.microsoft.com/office/drawing/2014/main" id="{5E79D7F2-09E2-394E-A13E-33FEB396DE3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 y="2277"/>
              <a:ext cx="1171" cy="11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062" name="Text Box 7">
              <a:extLst>
                <a:ext uri="{FF2B5EF4-FFF2-40B4-BE49-F238E27FC236}">
                  <a16:creationId xmlns:a16="http://schemas.microsoft.com/office/drawing/2014/main" id="{7FB3F785-F348-564B-951B-950EA93659C5}"/>
                </a:ext>
              </a:extLst>
            </p:cNvPr>
            <p:cNvSpPr txBox="1">
              <a:spLocks noChangeArrowheads="1"/>
            </p:cNvSpPr>
            <p:nvPr/>
          </p:nvSpPr>
          <p:spPr bwMode="auto">
            <a:xfrm>
              <a:off x="1655" y="2296"/>
              <a:ext cx="1134" cy="108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solidFill>
                  <a:srgbClr val="FFFFFF"/>
                </a:solidFill>
                <a:latin typeface="Calibri" panose="020F0502020204030204" pitchFamily="34" charset="0"/>
                <a:sym typeface="Gill Sans Light" panose="020B0302020104020203" pitchFamily="34" charset="-79"/>
              </a:endParaRPr>
            </a:p>
          </p:txBody>
        </p:sp>
      </p:grpSp>
      <p:grpSp>
        <p:nvGrpSpPr>
          <p:cNvPr id="44037" name="Rectangle 8">
            <a:extLst>
              <a:ext uri="{FF2B5EF4-FFF2-40B4-BE49-F238E27FC236}">
                <a16:creationId xmlns:a16="http://schemas.microsoft.com/office/drawing/2014/main" id="{9FAA63E9-F10E-1B44-93A2-58E334E2D199}"/>
              </a:ext>
            </a:extLst>
          </p:cNvPr>
          <p:cNvGrpSpPr>
            <a:grpSpLocks/>
          </p:cNvGrpSpPr>
          <p:nvPr/>
        </p:nvGrpSpPr>
        <p:grpSpPr bwMode="auto">
          <a:xfrm>
            <a:off x="3693725" y="1862668"/>
            <a:ext cx="2643858" cy="2539999"/>
            <a:chOff x="1636" y="1052"/>
            <a:chExt cx="1171" cy="1125"/>
          </a:xfrm>
        </p:grpSpPr>
        <p:pic>
          <p:nvPicPr>
            <p:cNvPr id="44059" name="Rectangle 8">
              <a:extLst>
                <a:ext uri="{FF2B5EF4-FFF2-40B4-BE49-F238E27FC236}">
                  <a16:creationId xmlns:a16="http://schemas.microsoft.com/office/drawing/2014/main" id="{77DC3D1B-E46B-304C-AF8D-174956D04FC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 y="1052"/>
              <a:ext cx="1171" cy="11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060" name="Text Box 10">
              <a:extLst>
                <a:ext uri="{FF2B5EF4-FFF2-40B4-BE49-F238E27FC236}">
                  <a16:creationId xmlns:a16="http://schemas.microsoft.com/office/drawing/2014/main" id="{F62FAD83-5BB1-0E47-AA2B-A4D8D46FADD2}"/>
                </a:ext>
              </a:extLst>
            </p:cNvPr>
            <p:cNvSpPr txBox="1">
              <a:spLocks noChangeArrowheads="1"/>
            </p:cNvSpPr>
            <p:nvPr/>
          </p:nvSpPr>
          <p:spPr bwMode="auto">
            <a:xfrm>
              <a:off x="1655" y="1071"/>
              <a:ext cx="1134" cy="108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solidFill>
                  <a:srgbClr val="FFFFFF"/>
                </a:solidFill>
                <a:latin typeface="Calibri" panose="020F0502020204030204" pitchFamily="34" charset="0"/>
                <a:sym typeface="Gill Sans Light" panose="020B0302020104020203" pitchFamily="34" charset="-79"/>
              </a:endParaRPr>
            </a:p>
          </p:txBody>
        </p:sp>
      </p:grpSp>
      <p:grpSp>
        <p:nvGrpSpPr>
          <p:cNvPr id="44038" name="Rectangle 9">
            <a:extLst>
              <a:ext uri="{FF2B5EF4-FFF2-40B4-BE49-F238E27FC236}">
                <a16:creationId xmlns:a16="http://schemas.microsoft.com/office/drawing/2014/main" id="{B26B7990-0CCA-5A48-9ECD-67473CF10117}"/>
              </a:ext>
            </a:extLst>
          </p:cNvPr>
          <p:cNvGrpSpPr>
            <a:grpSpLocks/>
          </p:cNvGrpSpPr>
          <p:nvPr/>
        </p:nvGrpSpPr>
        <p:grpSpPr bwMode="auto">
          <a:xfrm>
            <a:off x="6563361" y="4628444"/>
            <a:ext cx="2643857" cy="2540001"/>
            <a:chOff x="2907" y="2277"/>
            <a:chExt cx="1171" cy="1125"/>
          </a:xfrm>
        </p:grpSpPr>
        <p:pic>
          <p:nvPicPr>
            <p:cNvPr id="44057" name="Rectangle 9">
              <a:extLst>
                <a:ext uri="{FF2B5EF4-FFF2-40B4-BE49-F238E27FC236}">
                  <a16:creationId xmlns:a16="http://schemas.microsoft.com/office/drawing/2014/main" id="{E135353A-495C-F04E-9845-DA9A3A6EB4C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 y="2277"/>
              <a:ext cx="1171" cy="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8" name="Text Box 13">
              <a:extLst>
                <a:ext uri="{FF2B5EF4-FFF2-40B4-BE49-F238E27FC236}">
                  <a16:creationId xmlns:a16="http://schemas.microsoft.com/office/drawing/2014/main" id="{07DB6445-0733-5048-AD3C-7C502A2D5B73}"/>
                </a:ext>
              </a:extLst>
            </p:cNvPr>
            <p:cNvSpPr txBox="1">
              <a:spLocks noChangeArrowheads="1"/>
            </p:cNvSpPr>
            <p:nvPr/>
          </p:nvSpPr>
          <p:spPr bwMode="auto">
            <a:xfrm>
              <a:off x="2925" y="2296"/>
              <a:ext cx="1134" cy="108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solidFill>
                  <a:srgbClr val="FFFFFF"/>
                </a:solidFill>
                <a:latin typeface="Calibri" panose="020F0502020204030204" pitchFamily="34" charset="0"/>
                <a:sym typeface="Gill Sans Light" panose="020B0302020104020203" pitchFamily="34" charset="-79"/>
              </a:endParaRPr>
            </a:p>
          </p:txBody>
        </p:sp>
      </p:grpSp>
      <p:grpSp>
        <p:nvGrpSpPr>
          <p:cNvPr id="44039" name="Rectangle 10">
            <a:extLst>
              <a:ext uri="{FF2B5EF4-FFF2-40B4-BE49-F238E27FC236}">
                <a16:creationId xmlns:a16="http://schemas.microsoft.com/office/drawing/2014/main" id="{994FC7AF-8F10-4B40-A899-029B7B8C4AD1}"/>
              </a:ext>
            </a:extLst>
          </p:cNvPr>
          <p:cNvGrpSpPr>
            <a:grpSpLocks/>
          </p:cNvGrpSpPr>
          <p:nvPr/>
        </p:nvGrpSpPr>
        <p:grpSpPr bwMode="auto">
          <a:xfrm>
            <a:off x="6563361" y="1862668"/>
            <a:ext cx="2643857" cy="2539999"/>
            <a:chOff x="2907" y="1052"/>
            <a:chExt cx="1171" cy="1125"/>
          </a:xfrm>
        </p:grpSpPr>
        <p:pic>
          <p:nvPicPr>
            <p:cNvPr id="44055" name="Rectangle 10">
              <a:extLst>
                <a:ext uri="{FF2B5EF4-FFF2-40B4-BE49-F238E27FC236}">
                  <a16:creationId xmlns:a16="http://schemas.microsoft.com/office/drawing/2014/main" id="{341D01C1-66D9-F240-928B-D00EFA53D72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 y="1052"/>
              <a:ext cx="1171" cy="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6" name="Text Box 16">
              <a:extLst>
                <a:ext uri="{FF2B5EF4-FFF2-40B4-BE49-F238E27FC236}">
                  <a16:creationId xmlns:a16="http://schemas.microsoft.com/office/drawing/2014/main" id="{4E69A40C-1383-9847-ADA0-F702D5DC8E2A}"/>
                </a:ext>
              </a:extLst>
            </p:cNvPr>
            <p:cNvSpPr txBox="1">
              <a:spLocks noChangeArrowheads="1"/>
            </p:cNvSpPr>
            <p:nvPr/>
          </p:nvSpPr>
          <p:spPr bwMode="auto">
            <a:xfrm>
              <a:off x="2925" y="1071"/>
              <a:ext cx="1134" cy="10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solidFill>
                  <a:srgbClr val="FFFFFF"/>
                </a:solidFill>
                <a:latin typeface="Calibri" panose="020F0502020204030204" pitchFamily="34" charset="0"/>
                <a:sym typeface="Gill Sans Light" panose="020B0302020104020203" pitchFamily="34" charset="-79"/>
              </a:endParaRPr>
            </a:p>
          </p:txBody>
        </p:sp>
      </p:grpSp>
      <p:grpSp>
        <p:nvGrpSpPr>
          <p:cNvPr id="9" name="Group 6">
            <a:extLst>
              <a:ext uri="{FF2B5EF4-FFF2-40B4-BE49-F238E27FC236}">
                <a16:creationId xmlns:a16="http://schemas.microsoft.com/office/drawing/2014/main" id="{96D36C08-2254-7C49-A245-1528D40EFADF}"/>
              </a:ext>
            </a:extLst>
          </p:cNvPr>
          <p:cNvGrpSpPr>
            <a:grpSpLocks/>
          </p:cNvGrpSpPr>
          <p:nvPr/>
        </p:nvGrpSpPr>
        <p:grpSpPr bwMode="auto">
          <a:xfrm rot="16200000">
            <a:off x="1391921" y="4661183"/>
            <a:ext cx="2896730" cy="663787"/>
            <a:chOff x="2029742" y="350371"/>
            <a:chExt cx="2036515" cy="467161"/>
          </a:xfrm>
        </p:grpSpPr>
        <p:sp>
          <p:nvSpPr>
            <p:cNvPr id="44053" name="Rounded Rectangle 4">
              <a:extLst>
                <a:ext uri="{FF2B5EF4-FFF2-40B4-BE49-F238E27FC236}">
                  <a16:creationId xmlns:a16="http://schemas.microsoft.com/office/drawing/2014/main" id="{666C763E-1CA8-0B4C-A855-E1AEA8ED2F65}"/>
                </a:ext>
              </a:extLst>
            </p:cNvPr>
            <p:cNvSpPr>
              <a:spLocks noChangeArrowheads="1"/>
            </p:cNvSpPr>
            <p:nvPr/>
          </p:nvSpPr>
          <p:spPr bwMode="auto">
            <a:xfrm>
              <a:off x="2029742" y="350371"/>
              <a:ext cx="2036515" cy="46716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p>
          </p:txBody>
        </p:sp>
        <p:sp>
          <p:nvSpPr>
            <p:cNvPr id="4" name="Rounded Rectangle 4">
              <a:extLst>
                <a:ext uri="{FF2B5EF4-FFF2-40B4-BE49-F238E27FC236}">
                  <a16:creationId xmlns:a16="http://schemas.microsoft.com/office/drawing/2014/main" id="{DFA783C0-2F5F-5845-9AC4-3B0C62708307}"/>
                </a:ext>
              </a:extLst>
            </p:cNvPr>
            <p:cNvSpPr/>
            <p:nvPr/>
          </p:nvSpPr>
          <p:spPr>
            <a:xfrm>
              <a:off x="2051964" y="372617"/>
              <a:ext cx="1992070" cy="422669"/>
            </a:xfrm>
            <a:prstGeom prst="rect">
              <a:avLst/>
            </a:prstGeom>
          </p:spPr>
          <p:style>
            <a:lnRef idx="0">
              <a:scrgbClr r="0" g="0" b="0"/>
            </a:lnRef>
            <a:fillRef idx="0">
              <a:scrgbClr r="0" g="0" b="0"/>
            </a:fillRef>
            <a:effectRef idx="0">
              <a:scrgbClr r="0" g="0" b="0"/>
            </a:effectRef>
            <a:fontRef idx="minor">
              <a:schemeClr val="lt1"/>
            </a:fontRef>
          </p:style>
          <p:txBody>
            <a:bodyPr lIns="102955" tIns="102955" rIns="102955" bIns="102955" anchor="ctr"/>
            <a:lstStyle>
              <a:lvl1pPr defTabSz="8429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429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429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429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429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Aft>
                  <a:spcPct val="35000"/>
                </a:spcAft>
              </a:pPr>
              <a:r>
                <a:rPr lang="en-GB" altLang="en-US" sz="4693" b="1" dirty="0">
                  <a:solidFill>
                    <a:schemeClr val="tx2"/>
                  </a:solidFill>
                  <a:effectLst>
                    <a:outerShdw blurRad="38100" dist="38100" dir="2700000" algn="tl">
                      <a:srgbClr val="C0C0C0"/>
                    </a:outerShdw>
                  </a:effectLst>
                  <a:latin typeface="Calibri" panose="020F0502020204030204" pitchFamily="34" charset="0"/>
                </a:rPr>
                <a:t>Rules</a:t>
              </a:r>
            </a:p>
          </p:txBody>
        </p:sp>
      </p:grpSp>
      <p:sp>
        <p:nvSpPr>
          <p:cNvPr id="12" name="TextBox 11">
            <a:extLst>
              <a:ext uri="{FF2B5EF4-FFF2-40B4-BE49-F238E27FC236}">
                <a16:creationId xmlns:a16="http://schemas.microsoft.com/office/drawing/2014/main" id="{334D5000-72D1-2540-B37F-82AE518FC7F5}"/>
              </a:ext>
            </a:extLst>
          </p:cNvPr>
          <p:cNvSpPr txBox="1"/>
          <p:nvPr/>
        </p:nvSpPr>
        <p:spPr>
          <a:xfrm>
            <a:off x="4043682" y="2521939"/>
            <a:ext cx="1946204" cy="1094326"/>
          </a:xfrm>
          <a:prstGeom prst="rect">
            <a:avLst/>
          </a:prstGeom>
          <a:noFill/>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6258">
                <a:solidFill>
                  <a:srgbClr val="FFFFFF"/>
                </a:solidFill>
                <a:effectLst>
                  <a:outerShdw blurRad="38100" dist="38100" dir="2700000" algn="tl">
                    <a:srgbClr val="C0C0C0"/>
                  </a:outerShdw>
                </a:effectLst>
                <a:latin typeface="Calibri" panose="020F0502020204030204" pitchFamily="34" charset="0"/>
                <a:sym typeface="Gill Sans Light" panose="020B0302020104020203" pitchFamily="34" charset="-79"/>
              </a:rPr>
              <a:t>To</a:t>
            </a:r>
          </a:p>
        </p:txBody>
      </p:sp>
      <p:sp>
        <p:nvSpPr>
          <p:cNvPr id="13" name="TextBox 12">
            <a:extLst>
              <a:ext uri="{FF2B5EF4-FFF2-40B4-BE49-F238E27FC236}">
                <a16:creationId xmlns:a16="http://schemas.microsoft.com/office/drawing/2014/main" id="{2E5AA9B2-2143-154C-A187-040A61C96E9D}"/>
              </a:ext>
            </a:extLst>
          </p:cNvPr>
          <p:cNvSpPr txBox="1"/>
          <p:nvPr/>
        </p:nvSpPr>
        <p:spPr>
          <a:xfrm>
            <a:off x="6809459" y="2521939"/>
            <a:ext cx="1946204" cy="1094326"/>
          </a:xfrm>
          <a:prstGeom prst="rect">
            <a:avLst/>
          </a:prstGeom>
          <a:noFill/>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6258">
                <a:solidFill>
                  <a:srgbClr val="FFFFFF"/>
                </a:solidFill>
                <a:effectLst>
                  <a:outerShdw blurRad="38100" dist="38100" dir="2700000" algn="tl">
                    <a:srgbClr val="C0C0C0"/>
                  </a:outerShdw>
                </a:effectLst>
                <a:latin typeface="Calibri" panose="020F0502020204030204" pitchFamily="34" charset="0"/>
                <a:sym typeface="Gill Sans Light" panose="020B0302020104020203" pitchFamily="34" charset="-79"/>
              </a:rPr>
              <a:t>With</a:t>
            </a:r>
          </a:p>
        </p:txBody>
      </p:sp>
      <p:sp>
        <p:nvSpPr>
          <p:cNvPr id="14" name="TextBox 13">
            <a:extLst>
              <a:ext uri="{FF2B5EF4-FFF2-40B4-BE49-F238E27FC236}">
                <a16:creationId xmlns:a16="http://schemas.microsoft.com/office/drawing/2014/main" id="{93168CAA-1EB4-B64A-9124-05BA30C2349D}"/>
              </a:ext>
            </a:extLst>
          </p:cNvPr>
          <p:cNvSpPr txBox="1"/>
          <p:nvPr/>
        </p:nvSpPr>
        <p:spPr>
          <a:xfrm>
            <a:off x="4043682" y="5285459"/>
            <a:ext cx="1946204" cy="1094326"/>
          </a:xfrm>
          <a:prstGeom prst="rect">
            <a:avLst/>
          </a:prstGeom>
          <a:noFill/>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6258">
                <a:solidFill>
                  <a:srgbClr val="FFFFFF"/>
                </a:solidFill>
                <a:effectLst>
                  <a:outerShdw blurRad="38100" dist="38100" dir="2700000" algn="tl">
                    <a:srgbClr val="C0C0C0"/>
                  </a:outerShdw>
                </a:effectLst>
                <a:latin typeface="Calibri" panose="020F0502020204030204" pitchFamily="34" charset="0"/>
                <a:sym typeface="Gill Sans Light" panose="020B0302020104020203" pitchFamily="34" charset="-79"/>
              </a:rPr>
              <a:t>Not</a:t>
            </a:r>
          </a:p>
        </p:txBody>
      </p:sp>
      <p:sp>
        <p:nvSpPr>
          <p:cNvPr id="15" name="TextBox 14">
            <a:extLst>
              <a:ext uri="{FF2B5EF4-FFF2-40B4-BE49-F238E27FC236}">
                <a16:creationId xmlns:a16="http://schemas.microsoft.com/office/drawing/2014/main" id="{0BB9BA97-BF06-224F-ADAC-AED1F1754689}"/>
              </a:ext>
            </a:extLst>
          </p:cNvPr>
          <p:cNvSpPr txBox="1"/>
          <p:nvPr/>
        </p:nvSpPr>
        <p:spPr>
          <a:xfrm>
            <a:off x="6809459" y="5285459"/>
            <a:ext cx="1946204" cy="1094326"/>
          </a:xfrm>
          <a:prstGeom prst="rect">
            <a:avLst/>
          </a:prstGeom>
          <a:noFill/>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6258">
                <a:solidFill>
                  <a:srgbClr val="FFFFFF"/>
                </a:solidFill>
                <a:effectLst>
                  <a:outerShdw blurRad="38100" dist="38100" dir="2700000" algn="tl">
                    <a:srgbClr val="C0C0C0"/>
                  </a:outerShdw>
                </a:effectLst>
                <a:latin typeface="Calibri" panose="020F0502020204030204" pitchFamily="34" charset="0"/>
                <a:sym typeface="Gill Sans Light" panose="020B0302020104020203" pitchFamily="34" charset="-79"/>
              </a:rPr>
              <a:t>For</a:t>
            </a:r>
          </a:p>
        </p:txBody>
      </p:sp>
      <p:sp>
        <p:nvSpPr>
          <p:cNvPr id="44045" name="TextBox 15">
            <a:extLst>
              <a:ext uri="{FF2B5EF4-FFF2-40B4-BE49-F238E27FC236}">
                <a16:creationId xmlns:a16="http://schemas.microsoft.com/office/drawing/2014/main" id="{66803610-A30F-A748-BE5B-D4F0F5A304FE}"/>
              </a:ext>
            </a:extLst>
          </p:cNvPr>
          <p:cNvSpPr txBox="1">
            <a:spLocks noChangeArrowheads="1"/>
          </p:cNvSpPr>
          <p:nvPr/>
        </p:nvSpPr>
        <p:spPr bwMode="auto">
          <a:xfrm>
            <a:off x="0" y="8769209"/>
            <a:ext cx="13004800" cy="74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991" b="1">
                <a:latin typeface="Calibri" panose="020F0502020204030204" pitchFamily="34" charset="0"/>
                <a:sym typeface="Gill Sans Light" panose="020B0302020104020203" pitchFamily="34" charset="-79"/>
              </a:rPr>
              <a:t>Adapted from: Wachtel T &amp; McCold P in Strang H &amp; Braithwaite J (eds), (2001), </a:t>
            </a:r>
          </a:p>
          <a:p>
            <a:pPr algn="ctr" eaLnBrk="1" hangingPunct="1"/>
            <a:r>
              <a:rPr lang="en-GB" altLang="en-US" sz="1991" b="1">
                <a:latin typeface="Calibri" panose="020F0502020204030204" pitchFamily="34" charset="0"/>
                <a:sym typeface="Gill Sans Light" panose="020B0302020104020203" pitchFamily="34" charset="-79"/>
              </a:rPr>
              <a:t>Restorative Justice and Civil Society, Cambridge University Press, Cambridge</a:t>
            </a:r>
          </a:p>
        </p:txBody>
      </p:sp>
      <p:grpSp>
        <p:nvGrpSpPr>
          <p:cNvPr id="44046" name="Right Arrow 2">
            <a:extLst>
              <a:ext uri="{FF2B5EF4-FFF2-40B4-BE49-F238E27FC236}">
                <a16:creationId xmlns:a16="http://schemas.microsoft.com/office/drawing/2014/main" id="{0995F84D-EE31-454D-A559-C2317FC3ECF0}"/>
              </a:ext>
            </a:extLst>
          </p:cNvPr>
          <p:cNvGrpSpPr>
            <a:grpSpLocks/>
          </p:cNvGrpSpPr>
          <p:nvPr/>
        </p:nvGrpSpPr>
        <p:grpSpPr bwMode="auto">
          <a:xfrm rot="5400000">
            <a:off x="5908605" y="4856480"/>
            <a:ext cx="1700107" cy="6247272"/>
            <a:chOff x="649" y="699"/>
            <a:chExt cx="753" cy="3195"/>
          </a:xfrm>
        </p:grpSpPr>
        <p:pic>
          <p:nvPicPr>
            <p:cNvPr id="44051" name="Right Arrow 2">
              <a:extLst>
                <a:ext uri="{FF2B5EF4-FFF2-40B4-BE49-F238E27FC236}">
                  <a16:creationId xmlns:a16="http://schemas.microsoft.com/office/drawing/2014/main" id="{B7BF88EF-1320-CB46-9777-87389BA93C0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 y="699"/>
              <a:ext cx="753"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2" name="Text Box 29">
              <a:extLst>
                <a:ext uri="{FF2B5EF4-FFF2-40B4-BE49-F238E27FC236}">
                  <a16:creationId xmlns:a16="http://schemas.microsoft.com/office/drawing/2014/main" id="{EB18E98C-427D-9047-B057-DD0FD4E89778}"/>
                </a:ext>
              </a:extLst>
            </p:cNvPr>
            <p:cNvSpPr txBox="1">
              <a:spLocks noChangeArrowheads="1"/>
            </p:cNvSpPr>
            <p:nvPr/>
          </p:nvSpPr>
          <p:spPr bwMode="auto">
            <a:xfrm rot="-5400000">
              <a:off x="-475" y="2200"/>
              <a:ext cx="300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sym typeface="Gill Sans Light" panose="020B0302020104020203" pitchFamily="34" charset="-79"/>
              </a:endParaRPr>
            </a:p>
          </p:txBody>
        </p:sp>
      </p:grpSp>
      <p:grpSp>
        <p:nvGrpSpPr>
          <p:cNvPr id="11" name="Group 6">
            <a:extLst>
              <a:ext uri="{FF2B5EF4-FFF2-40B4-BE49-F238E27FC236}">
                <a16:creationId xmlns:a16="http://schemas.microsoft.com/office/drawing/2014/main" id="{61CCE773-B22D-4A43-86CA-2B7D62A7DEEE}"/>
              </a:ext>
            </a:extLst>
          </p:cNvPr>
          <p:cNvGrpSpPr>
            <a:grpSpLocks/>
          </p:cNvGrpSpPr>
          <p:nvPr/>
        </p:nvGrpSpPr>
        <p:grpSpPr bwMode="auto">
          <a:xfrm>
            <a:off x="4198144" y="7642579"/>
            <a:ext cx="4966176" cy="663787"/>
            <a:chOff x="2029742" y="350371"/>
            <a:chExt cx="2036515" cy="467161"/>
          </a:xfrm>
        </p:grpSpPr>
        <p:sp>
          <p:nvSpPr>
            <p:cNvPr id="44049" name="Rounded Rectangle 4">
              <a:extLst>
                <a:ext uri="{FF2B5EF4-FFF2-40B4-BE49-F238E27FC236}">
                  <a16:creationId xmlns:a16="http://schemas.microsoft.com/office/drawing/2014/main" id="{98879EAF-426F-0146-9758-49BEC6E640B1}"/>
                </a:ext>
              </a:extLst>
            </p:cNvPr>
            <p:cNvSpPr>
              <a:spLocks noChangeArrowheads="1"/>
            </p:cNvSpPr>
            <p:nvPr/>
          </p:nvSpPr>
          <p:spPr bwMode="auto">
            <a:xfrm>
              <a:off x="2029742" y="350371"/>
              <a:ext cx="2036515" cy="46716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560"/>
            </a:p>
          </p:txBody>
        </p:sp>
        <p:sp>
          <p:nvSpPr>
            <p:cNvPr id="6" name="Rounded Rectangle 4">
              <a:extLst>
                <a:ext uri="{FF2B5EF4-FFF2-40B4-BE49-F238E27FC236}">
                  <a16:creationId xmlns:a16="http://schemas.microsoft.com/office/drawing/2014/main" id="{A858EA32-D26C-1343-9369-F77ACF9FECE0}"/>
                </a:ext>
              </a:extLst>
            </p:cNvPr>
            <p:cNvSpPr/>
            <p:nvPr/>
          </p:nvSpPr>
          <p:spPr>
            <a:xfrm>
              <a:off x="2051964" y="372617"/>
              <a:ext cx="1992070" cy="422669"/>
            </a:xfrm>
            <a:prstGeom prst="rect">
              <a:avLst/>
            </a:prstGeom>
          </p:spPr>
          <p:style>
            <a:lnRef idx="0">
              <a:scrgbClr r="0" g="0" b="0"/>
            </a:lnRef>
            <a:fillRef idx="0">
              <a:scrgbClr r="0" g="0" b="0"/>
            </a:fillRef>
            <a:effectRef idx="0">
              <a:scrgbClr r="0" g="0" b="0"/>
            </a:effectRef>
            <a:fontRef idx="minor">
              <a:schemeClr val="lt1"/>
            </a:fontRef>
          </p:style>
          <p:txBody>
            <a:bodyPr lIns="102955" tIns="102955" rIns="102955" bIns="102955" anchor="ctr"/>
            <a:lstStyle>
              <a:lvl1pPr defTabSz="8429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8429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8429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8429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8429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429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Aft>
                  <a:spcPct val="35000"/>
                </a:spcAft>
              </a:pPr>
              <a:r>
                <a:rPr lang="en-GB" altLang="en-US" sz="4693" b="1" dirty="0">
                  <a:solidFill>
                    <a:schemeClr val="tx2"/>
                  </a:solidFill>
                  <a:effectLst>
                    <a:outerShdw blurRad="38100" dist="38100" dir="2700000" algn="tl">
                      <a:srgbClr val="C0C0C0"/>
                    </a:outerShdw>
                  </a:effectLst>
                  <a:latin typeface="Calibri" panose="020F0502020204030204" pitchFamily="34" charset="0"/>
                </a:rPr>
                <a:t>Relationships</a:t>
              </a:r>
            </a:p>
          </p:txBody>
        </p:sp>
      </p:grpSp>
      <p:sp>
        <p:nvSpPr>
          <p:cNvPr id="44048" name="TextBox 1">
            <a:extLst>
              <a:ext uri="{FF2B5EF4-FFF2-40B4-BE49-F238E27FC236}">
                <a16:creationId xmlns:a16="http://schemas.microsoft.com/office/drawing/2014/main" id="{DC99DFE0-03D5-2B46-A9D5-2610AB4BECD8}"/>
              </a:ext>
            </a:extLst>
          </p:cNvPr>
          <p:cNvSpPr txBox="1">
            <a:spLocks noChangeArrowheads="1"/>
          </p:cNvSpPr>
          <p:nvPr/>
        </p:nvSpPr>
        <p:spPr bwMode="auto">
          <a:xfrm>
            <a:off x="0" y="268677"/>
            <a:ext cx="13004800" cy="118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4" tIns="65018" rIns="130034" bIns="6501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3413" b="1">
              <a:solidFill>
                <a:schemeClr val="tx2"/>
              </a:solidFill>
              <a:latin typeface="Calibri" panose="020F0502020204030204" pitchFamily="34" charset="0"/>
              <a:sym typeface="Gill Sans Light" panose="020B0302020104020203" pitchFamily="34" charset="-79"/>
            </a:endParaRPr>
          </a:p>
          <a:p>
            <a:pPr algn="ctr" eaLnBrk="1" hangingPunct="1"/>
            <a:r>
              <a:rPr lang="en-US" altLang="en-US" sz="3413" b="1">
                <a:solidFill>
                  <a:schemeClr val="tx2"/>
                </a:solidFill>
                <a:latin typeface="Calibri" panose="020F0502020204030204" pitchFamily="34" charset="0"/>
                <a:sym typeface="Gill Sans Light" panose="020B0302020104020203" pitchFamily="34" charset="-79"/>
              </a:rPr>
              <a:t>Relationship window</a:t>
            </a:r>
          </a:p>
        </p:txBody>
      </p:sp>
    </p:spTree>
    <p:extLst>
      <p:ext uri="{BB962C8B-B14F-4D97-AF65-F5344CB8AC3E}">
        <p14:creationId xmlns:p14="http://schemas.microsoft.com/office/powerpoint/2010/main" val="14955573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6" name="Picture 22" descr="chrisking_cog_18t">
            <a:extLst>
              <a:ext uri="{FF2B5EF4-FFF2-40B4-BE49-F238E27FC236}">
                <a16:creationId xmlns:a16="http://schemas.microsoft.com/office/drawing/2014/main" id="{5103736C-EB6B-2245-BBFA-E24F665601E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3775" y="0"/>
            <a:ext cx="48133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21" descr="chrisking_cog_18t">
            <a:extLst>
              <a:ext uri="{FF2B5EF4-FFF2-40B4-BE49-F238E27FC236}">
                <a16:creationId xmlns:a16="http://schemas.microsoft.com/office/drawing/2014/main" id="{F9357770-4FAC-514C-85FA-A025C9FEF1E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4057650"/>
            <a:ext cx="40957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20" descr="chrisking_cog_18t">
            <a:extLst>
              <a:ext uri="{FF2B5EF4-FFF2-40B4-BE49-F238E27FC236}">
                <a16:creationId xmlns:a16="http://schemas.microsoft.com/office/drawing/2014/main" id="{C4B2B635-2CBE-0B43-B098-AC5B2479DB0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4413" y="4159250"/>
            <a:ext cx="5119687"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8" descr="figure_1_sphere_object_with_a_virtual_lighting_source_effect">
            <a:extLst>
              <a:ext uri="{FF2B5EF4-FFF2-40B4-BE49-F238E27FC236}">
                <a16:creationId xmlns:a16="http://schemas.microsoft.com/office/drawing/2014/main" id="{F6D4C983-1353-554C-ADE1-8354FB36D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0275" y="0"/>
            <a:ext cx="4148138"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figure_1_sphere_object_with_a_virtual_lighting_source_effect">
            <a:extLst>
              <a:ext uri="{FF2B5EF4-FFF2-40B4-BE49-F238E27FC236}">
                <a16:creationId xmlns:a16="http://schemas.microsoft.com/office/drawing/2014/main" id="{2ED13E93-A779-9844-97B7-18DAD41B6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5902325"/>
            <a:ext cx="414655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7">
            <a:extLst>
              <a:ext uri="{FF2B5EF4-FFF2-40B4-BE49-F238E27FC236}">
                <a16:creationId xmlns:a16="http://schemas.microsoft.com/office/drawing/2014/main" id="{07FBE644-5AE1-8746-B3DB-AB057207D7BC}"/>
              </a:ext>
            </a:extLst>
          </p:cNvPr>
          <p:cNvSpPr txBox="1">
            <a:spLocks noChangeArrowheads="1"/>
          </p:cNvSpPr>
          <p:nvPr/>
        </p:nvSpPr>
        <p:spPr bwMode="auto">
          <a:xfrm>
            <a:off x="561975" y="7437438"/>
            <a:ext cx="2152650" cy="915987"/>
          </a:xfrm>
          <a:prstGeom prst="rect">
            <a:avLst/>
          </a:prstGeom>
          <a:noFill/>
          <a:ln w="9525">
            <a:noFill/>
            <a:miter lim="800000"/>
            <a:headEnd/>
            <a:tailEnd/>
          </a:ln>
          <a:effectLst/>
        </p:spPr>
        <p:txBody>
          <a:bodyPr lIns="130031" tIns="65015" rIns="130031" bIns="65015">
            <a:spAutoFit/>
          </a:bodyPr>
          <a:lstStyle>
            <a:lvl1pPr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eaLnBrk="1" hangingPunct="1">
              <a:spcBef>
                <a:spcPct val="50000"/>
              </a:spcBef>
              <a:defRPr/>
            </a:pPr>
            <a:r>
              <a:rPr lang="en-GB" altLang="en-US" sz="5100">
                <a:effectLst>
                  <a:outerShdw blurRad="38100" dist="38100" dir="2700000" algn="tl">
                    <a:srgbClr val="C0C0C0"/>
                  </a:outerShdw>
                </a:effectLst>
                <a:latin typeface="Calibri" panose="020F0502020204030204" pitchFamily="34" charset="0"/>
                <a:ea typeface="MS PGothic" panose="020B0600070205080204" pitchFamily="34" charset="-128"/>
              </a:rPr>
              <a:t>Theory</a:t>
            </a:r>
          </a:p>
        </p:txBody>
      </p:sp>
      <p:sp>
        <p:nvSpPr>
          <p:cNvPr id="36873" name="Text Box 9">
            <a:extLst>
              <a:ext uri="{FF2B5EF4-FFF2-40B4-BE49-F238E27FC236}">
                <a16:creationId xmlns:a16="http://schemas.microsoft.com/office/drawing/2014/main" id="{397BBCBC-1581-A64A-AEB0-72BCCFF140A0}"/>
              </a:ext>
            </a:extLst>
          </p:cNvPr>
          <p:cNvSpPr txBox="1">
            <a:spLocks noChangeArrowheads="1"/>
          </p:cNvSpPr>
          <p:nvPr/>
        </p:nvSpPr>
        <p:spPr bwMode="auto">
          <a:xfrm>
            <a:off x="9369425" y="1639888"/>
            <a:ext cx="2816225" cy="854075"/>
          </a:xfrm>
          <a:prstGeom prst="rect">
            <a:avLst/>
          </a:prstGeom>
          <a:noFill/>
          <a:ln w="9525">
            <a:noFill/>
            <a:miter lim="800000"/>
            <a:headEnd/>
            <a:tailEnd/>
          </a:ln>
          <a:effectLst/>
        </p:spPr>
        <p:txBody>
          <a:bodyPr lIns="130031" tIns="65015" rIns="130031" bIns="65015">
            <a:spAutoFit/>
          </a:bodyPr>
          <a:lstStyle>
            <a:lvl1pPr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eaLnBrk="1" hangingPunct="1">
              <a:spcBef>
                <a:spcPct val="50000"/>
              </a:spcBef>
              <a:defRPr/>
            </a:pPr>
            <a:r>
              <a:rPr lang="en-GB" altLang="en-US" sz="4700">
                <a:effectLst>
                  <a:outerShdw blurRad="38100" dist="38100" dir="2700000" algn="tl">
                    <a:srgbClr val="C0C0C0"/>
                  </a:outerShdw>
                </a:effectLst>
                <a:latin typeface="Calibri" panose="020F0502020204030204" pitchFamily="34" charset="0"/>
                <a:ea typeface="MS PGothic" panose="020B0600070205080204" pitchFamily="34" charset="-128"/>
              </a:rPr>
              <a:t>Outcomes</a:t>
            </a:r>
          </a:p>
        </p:txBody>
      </p:sp>
      <p:sp>
        <p:nvSpPr>
          <p:cNvPr id="36876" name="Text Box 12">
            <a:extLst>
              <a:ext uri="{FF2B5EF4-FFF2-40B4-BE49-F238E27FC236}">
                <a16:creationId xmlns:a16="http://schemas.microsoft.com/office/drawing/2014/main" id="{8C9F6805-DC07-4C4D-9758-CC0DFDA053DA}"/>
              </a:ext>
            </a:extLst>
          </p:cNvPr>
          <p:cNvSpPr txBox="1">
            <a:spLocks noChangeArrowheads="1"/>
          </p:cNvSpPr>
          <p:nvPr/>
        </p:nvSpPr>
        <p:spPr bwMode="auto">
          <a:xfrm>
            <a:off x="7834313" y="5902325"/>
            <a:ext cx="1639887"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1" tIns="65015" rIns="130031" bIns="65015">
            <a:spAutoFit/>
          </a:bodyPr>
          <a:lstStyle>
            <a:lvl1pPr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algn="l" eaLnBrk="1" hangingPunct="1">
              <a:spcBef>
                <a:spcPct val="50000"/>
              </a:spcBef>
            </a:pPr>
            <a:r>
              <a:rPr lang="en-GB" altLang="en-US" sz="3300" b="1">
                <a:solidFill>
                  <a:schemeClr val="tx2"/>
                </a:solidFill>
                <a:latin typeface="Calibri" panose="020F0502020204030204" pitchFamily="34" charset="0"/>
              </a:rPr>
              <a:t>Values &amp; Beliefs</a:t>
            </a:r>
          </a:p>
        </p:txBody>
      </p:sp>
      <p:sp>
        <p:nvSpPr>
          <p:cNvPr id="36880" name="Text Box 16">
            <a:extLst>
              <a:ext uri="{FF2B5EF4-FFF2-40B4-BE49-F238E27FC236}">
                <a16:creationId xmlns:a16="http://schemas.microsoft.com/office/drawing/2014/main" id="{8EE55AB6-323A-BD40-B691-4AEB9F076FAC}"/>
              </a:ext>
            </a:extLst>
          </p:cNvPr>
          <p:cNvSpPr txBox="1">
            <a:spLocks noChangeArrowheads="1"/>
          </p:cNvSpPr>
          <p:nvPr/>
        </p:nvSpPr>
        <p:spPr bwMode="auto">
          <a:xfrm>
            <a:off x="4043363" y="5695950"/>
            <a:ext cx="153511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1" tIns="65015" rIns="130031" bIns="65015">
            <a:spAutoFit/>
          </a:bodyPr>
          <a:lstStyle>
            <a:lvl1pPr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algn="l" eaLnBrk="1" hangingPunct="1">
              <a:spcBef>
                <a:spcPct val="50000"/>
              </a:spcBef>
            </a:pPr>
            <a:r>
              <a:rPr lang="en-GB" altLang="en-US" sz="3900" b="1">
                <a:solidFill>
                  <a:schemeClr val="tx2"/>
                </a:solidFill>
                <a:latin typeface="Calibri" panose="020F0502020204030204" pitchFamily="34" charset="0"/>
              </a:rPr>
              <a:t>Skills</a:t>
            </a:r>
          </a:p>
        </p:txBody>
      </p:sp>
      <p:sp>
        <p:nvSpPr>
          <p:cNvPr id="36881" name="Text Box 17">
            <a:extLst>
              <a:ext uri="{FF2B5EF4-FFF2-40B4-BE49-F238E27FC236}">
                <a16:creationId xmlns:a16="http://schemas.microsoft.com/office/drawing/2014/main" id="{80AF38A7-4E21-E54B-A993-38D714978D4F}"/>
              </a:ext>
            </a:extLst>
          </p:cNvPr>
          <p:cNvSpPr txBox="1">
            <a:spLocks noChangeArrowheads="1"/>
          </p:cNvSpPr>
          <p:nvPr/>
        </p:nvSpPr>
        <p:spPr bwMode="auto">
          <a:xfrm>
            <a:off x="5068888" y="2009775"/>
            <a:ext cx="1841500" cy="700088"/>
          </a:xfrm>
          <a:prstGeom prst="rect">
            <a:avLst/>
          </a:prstGeom>
          <a:noFill/>
          <a:ln>
            <a:noFill/>
          </a:ln>
        </p:spPr>
        <p:txBody>
          <a:bodyPr lIns="130031" tIns="65015" rIns="130031" bIns="65015">
            <a:spAutoFit/>
          </a:bodyPr>
          <a:lstStyle>
            <a:lvl1pPr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eaLnBrk="1" hangingPunct="1">
              <a:spcBef>
                <a:spcPct val="50000"/>
              </a:spcBef>
              <a:defRPr/>
            </a:pPr>
            <a:r>
              <a:rPr lang="en-GB" altLang="en-US" sz="3699" b="1">
                <a:solidFill>
                  <a:schemeClr val="tx2"/>
                </a:solidFill>
                <a:latin typeface="Calibri" panose="020F0502020204030204" pitchFamily="34" charset="0"/>
              </a:rPr>
              <a:t>Practice</a:t>
            </a:r>
          </a:p>
        </p:txBody>
      </p:sp>
      <p:pic>
        <p:nvPicPr>
          <p:cNvPr id="36896" name="Picture 32" descr="10548">
            <a:extLst>
              <a:ext uri="{FF2B5EF4-FFF2-40B4-BE49-F238E27FC236}">
                <a16:creationId xmlns:a16="http://schemas.microsoft.com/office/drawing/2014/main" id="{D3564386-9E69-6046-80AD-D17396FABB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88711">
            <a:off x="3533775" y="7231063"/>
            <a:ext cx="30162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34" descr="10549">
            <a:extLst>
              <a:ext uri="{FF2B5EF4-FFF2-40B4-BE49-F238E27FC236}">
                <a16:creationId xmlns:a16="http://schemas.microsoft.com/office/drawing/2014/main" id="{720E6098-AF60-DD4F-AA5A-6C625093BA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537316">
            <a:off x="7423150" y="-346075"/>
            <a:ext cx="22542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TextBox 1">
            <a:extLst>
              <a:ext uri="{FF2B5EF4-FFF2-40B4-BE49-F238E27FC236}">
                <a16:creationId xmlns:a16="http://schemas.microsoft.com/office/drawing/2014/main" id="{53766303-7E3B-2C46-BF07-2702CDB48E80}"/>
              </a:ext>
            </a:extLst>
          </p:cNvPr>
          <p:cNvSpPr txBox="1">
            <a:spLocks noChangeArrowheads="1"/>
          </p:cNvSpPr>
          <p:nvPr/>
        </p:nvSpPr>
        <p:spPr bwMode="auto">
          <a:xfrm>
            <a:off x="6286500" y="8621713"/>
            <a:ext cx="712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algn="l" eaLnBrk="1" hangingPunct="1"/>
            <a:endParaRPr lang="en-US" altLang="en-US" sz="1200">
              <a:solidFill>
                <a:srgbClr val="414141"/>
              </a:solidFill>
            </a:endParaRPr>
          </a:p>
          <a:p>
            <a:pPr algn="l" eaLnBrk="1" hangingPunct="1"/>
            <a:endParaRPr lang="en-US" altLang="en-US" sz="1200">
              <a:solidFill>
                <a:srgbClr val="414141"/>
              </a:solidFill>
            </a:endParaRPr>
          </a:p>
          <a:p>
            <a:pPr algn="l" eaLnBrk="1" hangingPunct="1"/>
            <a:r>
              <a:rPr lang="en-US" altLang="en-US" sz="1600">
                <a:solidFill>
                  <a:srgbClr val="414141"/>
                </a:solidFill>
              </a:rPr>
              <a:t>Inspired By B Hopkins and developed by Mark Finnis and Paul Moran 2011</a:t>
            </a:r>
          </a:p>
        </p:txBody>
      </p:sp>
    </p:spTree>
    <p:extLst>
      <p:ext uri="{BB962C8B-B14F-4D97-AF65-F5344CB8AC3E}">
        <p14:creationId xmlns:p14="http://schemas.microsoft.com/office/powerpoint/2010/main" val="26840226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circle(out)">
                                      <p:cBhvr>
                                        <p:cTn id="7" dur="2000"/>
                                        <p:tgtEl>
                                          <p:spTgt spid="36871"/>
                                        </p:tgtEl>
                                      </p:cBhvr>
                                    </p:animEffect>
                                  </p:childTnLst>
                                </p:cTn>
                              </p:par>
                              <p:par>
                                <p:cTn id="8" presetID="6" presetClass="entr" presetSubtype="32" fill="hold"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circle(out)">
                                      <p:cBhvr>
                                        <p:cTn id="10" dur="2000"/>
                                        <p:tgtEl>
                                          <p:spTgt spid="368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36873"/>
                                        </p:tgtEl>
                                        <p:attrNameLst>
                                          <p:attrName>style.visibility</p:attrName>
                                        </p:attrNameLst>
                                      </p:cBhvr>
                                      <p:to>
                                        <p:strVal val="visible"/>
                                      </p:to>
                                    </p:set>
                                    <p:animEffect transition="in" filter="circle(out)">
                                      <p:cBhvr>
                                        <p:cTn id="15" dur="2000"/>
                                        <p:tgtEl>
                                          <p:spTgt spid="36873"/>
                                        </p:tgtEl>
                                      </p:cBhvr>
                                    </p:animEffect>
                                  </p:childTnLst>
                                </p:cTn>
                              </p:par>
                              <p:par>
                                <p:cTn id="16" presetID="6" presetClass="entr" presetSubtype="32" fill="hold" nodeType="withEffect">
                                  <p:stCondLst>
                                    <p:cond delay="0"/>
                                  </p:stCondLst>
                                  <p:childTnLst>
                                    <p:set>
                                      <p:cBhvr>
                                        <p:cTn id="17" dur="1" fill="hold">
                                          <p:stCondLst>
                                            <p:cond delay="0"/>
                                          </p:stCondLst>
                                        </p:cTn>
                                        <p:tgtEl>
                                          <p:spTgt spid="36882"/>
                                        </p:tgtEl>
                                        <p:attrNameLst>
                                          <p:attrName>style.visibility</p:attrName>
                                        </p:attrNameLst>
                                      </p:cBhvr>
                                      <p:to>
                                        <p:strVal val="visible"/>
                                      </p:to>
                                    </p:set>
                                    <p:animEffect transition="in" filter="circle(out)">
                                      <p:cBhvr>
                                        <p:cTn id="18" dur="2000"/>
                                        <p:tgtEl>
                                          <p:spTgt spid="368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6876"/>
                                        </p:tgtEl>
                                        <p:attrNameLst>
                                          <p:attrName>style.visibility</p:attrName>
                                        </p:attrNameLst>
                                      </p:cBhvr>
                                      <p:to>
                                        <p:strVal val="visible"/>
                                      </p:to>
                                    </p:set>
                                    <p:animEffect transition="in" filter="circle(in)">
                                      <p:cBhvr>
                                        <p:cTn id="23" dur="2000"/>
                                        <p:tgtEl>
                                          <p:spTgt spid="36876"/>
                                        </p:tgtEl>
                                      </p:cBhvr>
                                    </p:animEffect>
                                  </p:childTnLst>
                                </p:cTn>
                              </p:par>
                              <p:par>
                                <p:cTn id="24" presetID="6" presetClass="entr" presetSubtype="16" fill="hold" nodeType="withEffect">
                                  <p:stCondLst>
                                    <p:cond delay="0"/>
                                  </p:stCondLst>
                                  <p:childTnLst>
                                    <p:set>
                                      <p:cBhvr>
                                        <p:cTn id="25" dur="1" fill="hold">
                                          <p:stCondLst>
                                            <p:cond delay="0"/>
                                          </p:stCondLst>
                                        </p:cTn>
                                        <p:tgtEl>
                                          <p:spTgt spid="36884"/>
                                        </p:tgtEl>
                                        <p:attrNameLst>
                                          <p:attrName>style.visibility</p:attrName>
                                        </p:attrNameLst>
                                      </p:cBhvr>
                                      <p:to>
                                        <p:strVal val="visible"/>
                                      </p:to>
                                    </p:set>
                                    <p:animEffect transition="in" filter="circle(in)">
                                      <p:cBhvr>
                                        <p:cTn id="26" dur="2000"/>
                                        <p:tgtEl>
                                          <p:spTgt spid="36884"/>
                                        </p:tgtEl>
                                      </p:cBhvr>
                                    </p:animEffect>
                                  </p:childTnLst>
                                </p:cTn>
                              </p:par>
                              <p:par>
                                <p:cTn id="27" presetID="22" presetClass="entr" presetSubtype="8" fill="hold" nodeType="withEffect">
                                  <p:stCondLst>
                                    <p:cond delay="0"/>
                                  </p:stCondLst>
                                  <p:childTnLst>
                                    <p:set>
                                      <p:cBhvr>
                                        <p:cTn id="28" dur="1" fill="hold">
                                          <p:stCondLst>
                                            <p:cond delay="0"/>
                                          </p:stCondLst>
                                        </p:cTn>
                                        <p:tgtEl>
                                          <p:spTgt spid="36896"/>
                                        </p:tgtEl>
                                        <p:attrNameLst>
                                          <p:attrName>style.visibility</p:attrName>
                                        </p:attrNameLst>
                                      </p:cBhvr>
                                      <p:to>
                                        <p:strVal val="visible"/>
                                      </p:to>
                                    </p:set>
                                    <p:animEffect transition="in" filter="wipe(left)">
                                      <p:cBhvr>
                                        <p:cTn id="29" dur="500"/>
                                        <p:tgtEl>
                                          <p:spTgt spid="368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6880"/>
                                        </p:tgtEl>
                                        <p:attrNameLst>
                                          <p:attrName>style.visibility</p:attrName>
                                        </p:attrNameLst>
                                      </p:cBhvr>
                                      <p:to>
                                        <p:strVal val="visible"/>
                                      </p:to>
                                    </p:set>
                                    <p:animEffect transition="in" filter="circle(in)">
                                      <p:cBhvr>
                                        <p:cTn id="34" dur="2000"/>
                                        <p:tgtEl>
                                          <p:spTgt spid="36880"/>
                                        </p:tgtEl>
                                      </p:cBhvr>
                                    </p:animEffect>
                                  </p:childTnLst>
                                </p:cTn>
                              </p:par>
                              <p:par>
                                <p:cTn id="35" presetID="6" presetClass="entr" presetSubtype="16" fill="hold" nodeType="withEffect">
                                  <p:stCondLst>
                                    <p:cond delay="0"/>
                                  </p:stCondLst>
                                  <p:childTnLst>
                                    <p:set>
                                      <p:cBhvr>
                                        <p:cTn id="36" dur="1" fill="hold">
                                          <p:stCondLst>
                                            <p:cond delay="0"/>
                                          </p:stCondLst>
                                        </p:cTn>
                                        <p:tgtEl>
                                          <p:spTgt spid="36885"/>
                                        </p:tgtEl>
                                        <p:attrNameLst>
                                          <p:attrName>style.visibility</p:attrName>
                                        </p:attrNameLst>
                                      </p:cBhvr>
                                      <p:to>
                                        <p:strVal val="visible"/>
                                      </p:to>
                                    </p:set>
                                    <p:animEffect transition="in" filter="circle(in)">
                                      <p:cBhvr>
                                        <p:cTn id="37" dur="2000"/>
                                        <p:tgtEl>
                                          <p:spTgt spid="368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6881"/>
                                        </p:tgtEl>
                                        <p:attrNameLst>
                                          <p:attrName>style.visibility</p:attrName>
                                        </p:attrNameLst>
                                      </p:cBhvr>
                                      <p:to>
                                        <p:strVal val="visible"/>
                                      </p:to>
                                    </p:set>
                                    <p:animEffect transition="in" filter="circle(in)">
                                      <p:cBhvr>
                                        <p:cTn id="42" dur="2000"/>
                                        <p:tgtEl>
                                          <p:spTgt spid="36881"/>
                                        </p:tgtEl>
                                      </p:cBhvr>
                                    </p:animEffect>
                                  </p:childTnLst>
                                </p:cTn>
                              </p:par>
                              <p:par>
                                <p:cTn id="43" presetID="6" presetClass="entr" presetSubtype="16" fill="hold" nodeType="withEffect">
                                  <p:stCondLst>
                                    <p:cond delay="0"/>
                                  </p:stCondLst>
                                  <p:childTnLst>
                                    <p:set>
                                      <p:cBhvr>
                                        <p:cTn id="44" dur="1" fill="hold">
                                          <p:stCondLst>
                                            <p:cond delay="0"/>
                                          </p:stCondLst>
                                        </p:cTn>
                                        <p:tgtEl>
                                          <p:spTgt spid="36886"/>
                                        </p:tgtEl>
                                        <p:attrNameLst>
                                          <p:attrName>style.visibility</p:attrName>
                                        </p:attrNameLst>
                                      </p:cBhvr>
                                      <p:to>
                                        <p:strVal val="visible"/>
                                      </p:to>
                                    </p:set>
                                    <p:animEffect transition="in" filter="circle(in)">
                                      <p:cBhvr>
                                        <p:cTn id="45" dur="2000"/>
                                        <p:tgtEl>
                                          <p:spTgt spid="36886"/>
                                        </p:tgtEl>
                                      </p:cBhvr>
                                    </p:animEffect>
                                  </p:childTnLst>
                                </p:cTn>
                              </p:par>
                            </p:childTnLst>
                          </p:cTn>
                        </p:par>
                        <p:par>
                          <p:cTn id="46" fill="hold" nodeType="afterGroup">
                            <p:stCondLst>
                              <p:cond delay="2000"/>
                            </p:stCondLst>
                            <p:childTnLst>
                              <p:par>
                                <p:cTn id="47" presetID="22" presetClass="entr" presetSubtype="8" fill="hold" nodeType="afterEffect">
                                  <p:stCondLst>
                                    <p:cond delay="0"/>
                                  </p:stCondLst>
                                  <p:childTnLst>
                                    <p:set>
                                      <p:cBhvr>
                                        <p:cTn id="48" dur="1" fill="hold">
                                          <p:stCondLst>
                                            <p:cond delay="0"/>
                                          </p:stCondLst>
                                        </p:cTn>
                                        <p:tgtEl>
                                          <p:spTgt spid="36898"/>
                                        </p:tgtEl>
                                        <p:attrNameLst>
                                          <p:attrName>style.visibility</p:attrName>
                                        </p:attrNameLst>
                                      </p:cBhvr>
                                      <p:to>
                                        <p:strVal val="visible"/>
                                      </p:to>
                                    </p:set>
                                    <p:animEffect transition="in" filter="wipe(left)">
                                      <p:cBhvr>
                                        <p:cTn id="49" dur="500"/>
                                        <p:tgtEl>
                                          <p:spTgt spid="3689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mph" presetSubtype="0" fill="hold" nodeType="clickEffect">
                                  <p:stCondLst>
                                    <p:cond delay="0"/>
                                  </p:stCondLst>
                                  <p:childTnLst>
                                    <p:animRot by="21600000">
                                      <p:cBhvr>
                                        <p:cTn id="53" dur="5000" fill="hold"/>
                                        <p:tgtEl>
                                          <p:spTgt spid="36884"/>
                                        </p:tgtEl>
                                        <p:attrNameLst>
                                          <p:attrName>r</p:attrName>
                                        </p:attrNameLst>
                                      </p:cBhvr>
                                    </p:animRot>
                                  </p:childTnLst>
                                </p:cTn>
                              </p:par>
                              <p:par>
                                <p:cTn id="54" presetID="8" presetClass="emph" presetSubtype="0" fill="hold" nodeType="withEffect">
                                  <p:stCondLst>
                                    <p:cond delay="0"/>
                                  </p:stCondLst>
                                  <p:childTnLst>
                                    <p:animRot by="-21600000">
                                      <p:cBhvr>
                                        <p:cTn id="55" dur="5000" fill="hold"/>
                                        <p:tgtEl>
                                          <p:spTgt spid="36885"/>
                                        </p:tgtEl>
                                        <p:attrNameLst>
                                          <p:attrName>r</p:attrName>
                                        </p:attrNameLst>
                                      </p:cBhvr>
                                    </p:animRot>
                                  </p:childTnLst>
                                </p:cTn>
                              </p:par>
                              <p:par>
                                <p:cTn id="56" presetID="8" presetClass="emph" presetSubtype="0" fill="hold" nodeType="withEffect">
                                  <p:stCondLst>
                                    <p:cond delay="0"/>
                                  </p:stCondLst>
                                  <p:childTnLst>
                                    <p:animRot by="21600000">
                                      <p:cBhvr>
                                        <p:cTn id="57" dur="5000" fill="hold"/>
                                        <p:tgtEl>
                                          <p:spTgt spid="368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3" grpId="0"/>
      <p:bldP spid="36876" grpId="0"/>
      <p:bldP spid="36880" grpId="0"/>
      <p:bldP spid="368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86" name="Picture 22" descr="chrisking_cog_18t">
            <a:extLst>
              <a:ext uri="{FF2B5EF4-FFF2-40B4-BE49-F238E27FC236}">
                <a16:creationId xmlns:a16="http://schemas.microsoft.com/office/drawing/2014/main" id="{39028B18-7C53-4549-8AF3-3FCE178495A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3775" y="0"/>
            <a:ext cx="48133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21" descr="chrisking_cog_18t">
            <a:extLst>
              <a:ext uri="{FF2B5EF4-FFF2-40B4-BE49-F238E27FC236}">
                <a16:creationId xmlns:a16="http://schemas.microsoft.com/office/drawing/2014/main" id="{34B92B0C-001F-9646-8A38-0488B6A73E2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4057650"/>
            <a:ext cx="40957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20" descr="chrisking_cog_18t">
            <a:extLst>
              <a:ext uri="{FF2B5EF4-FFF2-40B4-BE49-F238E27FC236}">
                <a16:creationId xmlns:a16="http://schemas.microsoft.com/office/drawing/2014/main" id="{66B33A61-8867-F84B-9A02-171DDAAD327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4413" y="4159250"/>
            <a:ext cx="5119687"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8" descr="figure_1_sphere_object_with_a_virtual_lighting_source_effect">
            <a:extLst>
              <a:ext uri="{FF2B5EF4-FFF2-40B4-BE49-F238E27FC236}">
                <a16:creationId xmlns:a16="http://schemas.microsoft.com/office/drawing/2014/main" id="{57205506-2076-E04D-B838-90F99915D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0275" y="0"/>
            <a:ext cx="4148138"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figure_1_sphere_object_with_a_virtual_lighting_source_effect">
            <a:extLst>
              <a:ext uri="{FF2B5EF4-FFF2-40B4-BE49-F238E27FC236}">
                <a16:creationId xmlns:a16="http://schemas.microsoft.com/office/drawing/2014/main" id="{126AAE7B-A490-D747-B878-4344A6C17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5902325"/>
            <a:ext cx="414655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7">
            <a:extLst>
              <a:ext uri="{FF2B5EF4-FFF2-40B4-BE49-F238E27FC236}">
                <a16:creationId xmlns:a16="http://schemas.microsoft.com/office/drawing/2014/main" id="{4B0B9141-3812-F346-B8A9-0A1B0769A43E}"/>
              </a:ext>
            </a:extLst>
          </p:cNvPr>
          <p:cNvSpPr txBox="1">
            <a:spLocks noChangeArrowheads="1"/>
          </p:cNvSpPr>
          <p:nvPr/>
        </p:nvSpPr>
        <p:spPr bwMode="auto">
          <a:xfrm>
            <a:off x="561975" y="7437438"/>
            <a:ext cx="2152650" cy="915987"/>
          </a:xfrm>
          <a:prstGeom prst="rect">
            <a:avLst/>
          </a:prstGeom>
          <a:noFill/>
          <a:ln w="9525">
            <a:noFill/>
            <a:miter lim="800000"/>
            <a:headEnd/>
            <a:tailEnd/>
          </a:ln>
          <a:effectLst/>
        </p:spPr>
        <p:txBody>
          <a:bodyPr lIns="130031" tIns="65015" rIns="130031" bIns="65015">
            <a:spAutoFit/>
          </a:bodyPr>
          <a:lstStyle>
            <a:lvl1pPr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eaLnBrk="1" hangingPunct="1">
              <a:spcBef>
                <a:spcPct val="50000"/>
              </a:spcBef>
              <a:defRPr/>
            </a:pPr>
            <a:r>
              <a:rPr lang="en-GB" altLang="en-US" sz="5100">
                <a:effectLst>
                  <a:outerShdw blurRad="38100" dist="38100" dir="2700000" algn="tl">
                    <a:srgbClr val="C0C0C0"/>
                  </a:outerShdw>
                </a:effectLst>
                <a:latin typeface="Calibri" panose="020F0502020204030204" pitchFamily="34" charset="0"/>
                <a:ea typeface="MS PGothic" panose="020B0600070205080204" pitchFamily="34" charset="-128"/>
              </a:rPr>
              <a:t>Theory</a:t>
            </a:r>
          </a:p>
        </p:txBody>
      </p:sp>
      <p:sp>
        <p:nvSpPr>
          <p:cNvPr id="36873" name="Text Box 9">
            <a:extLst>
              <a:ext uri="{FF2B5EF4-FFF2-40B4-BE49-F238E27FC236}">
                <a16:creationId xmlns:a16="http://schemas.microsoft.com/office/drawing/2014/main" id="{949C0FFF-57B7-A048-ABA5-5759FD0EE7C8}"/>
              </a:ext>
            </a:extLst>
          </p:cNvPr>
          <p:cNvSpPr txBox="1">
            <a:spLocks noChangeArrowheads="1"/>
          </p:cNvSpPr>
          <p:nvPr/>
        </p:nvSpPr>
        <p:spPr bwMode="auto">
          <a:xfrm>
            <a:off x="9369425" y="1639888"/>
            <a:ext cx="2816225" cy="854075"/>
          </a:xfrm>
          <a:prstGeom prst="rect">
            <a:avLst/>
          </a:prstGeom>
          <a:noFill/>
          <a:ln w="9525">
            <a:noFill/>
            <a:miter lim="800000"/>
            <a:headEnd/>
            <a:tailEnd/>
          </a:ln>
          <a:effectLst/>
        </p:spPr>
        <p:txBody>
          <a:bodyPr lIns="130031" tIns="65015" rIns="130031" bIns="65015">
            <a:spAutoFit/>
          </a:bodyPr>
          <a:lstStyle>
            <a:lvl1pPr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eaLnBrk="1" hangingPunct="1">
              <a:spcBef>
                <a:spcPct val="50000"/>
              </a:spcBef>
              <a:defRPr/>
            </a:pPr>
            <a:r>
              <a:rPr lang="en-GB" altLang="en-US" sz="4700">
                <a:effectLst>
                  <a:outerShdw blurRad="38100" dist="38100" dir="2700000" algn="tl">
                    <a:srgbClr val="C0C0C0"/>
                  </a:outerShdw>
                </a:effectLst>
                <a:latin typeface="Calibri" panose="020F0502020204030204" pitchFamily="34" charset="0"/>
                <a:ea typeface="MS PGothic" panose="020B0600070205080204" pitchFamily="34" charset="-128"/>
              </a:rPr>
              <a:t>Outcomes</a:t>
            </a:r>
          </a:p>
        </p:txBody>
      </p:sp>
      <p:sp>
        <p:nvSpPr>
          <p:cNvPr id="36876" name="Text Box 12">
            <a:extLst>
              <a:ext uri="{FF2B5EF4-FFF2-40B4-BE49-F238E27FC236}">
                <a16:creationId xmlns:a16="http://schemas.microsoft.com/office/drawing/2014/main" id="{F992F1D4-F98E-2940-8DA7-B41F46C37446}"/>
              </a:ext>
            </a:extLst>
          </p:cNvPr>
          <p:cNvSpPr txBox="1">
            <a:spLocks noChangeArrowheads="1"/>
          </p:cNvSpPr>
          <p:nvPr/>
        </p:nvSpPr>
        <p:spPr bwMode="auto">
          <a:xfrm>
            <a:off x="7689850" y="6342063"/>
            <a:ext cx="17843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1" tIns="65015" rIns="130031" bIns="65015">
            <a:spAutoFit/>
          </a:bodyPr>
          <a:lstStyle>
            <a:lvl1pPr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algn="l" eaLnBrk="1" hangingPunct="1">
              <a:spcBef>
                <a:spcPct val="50000"/>
              </a:spcBef>
            </a:pPr>
            <a:r>
              <a:rPr lang="en-GB" altLang="en-US" sz="3300" b="1">
                <a:solidFill>
                  <a:schemeClr val="tx2"/>
                </a:solidFill>
                <a:latin typeface="Calibri" panose="020F0502020204030204" pitchFamily="34" charset="0"/>
              </a:rPr>
              <a:t>Knowing</a:t>
            </a:r>
          </a:p>
        </p:txBody>
      </p:sp>
      <p:sp>
        <p:nvSpPr>
          <p:cNvPr id="36880" name="Text Box 16">
            <a:extLst>
              <a:ext uri="{FF2B5EF4-FFF2-40B4-BE49-F238E27FC236}">
                <a16:creationId xmlns:a16="http://schemas.microsoft.com/office/drawing/2014/main" id="{F41A331D-BC3E-6146-BD24-4C1C214FDE14}"/>
              </a:ext>
            </a:extLst>
          </p:cNvPr>
          <p:cNvSpPr txBox="1">
            <a:spLocks noChangeArrowheads="1"/>
          </p:cNvSpPr>
          <p:nvPr/>
        </p:nvSpPr>
        <p:spPr bwMode="auto">
          <a:xfrm>
            <a:off x="4043363" y="5695950"/>
            <a:ext cx="153511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1" tIns="65015" rIns="130031" bIns="65015">
            <a:spAutoFit/>
          </a:bodyPr>
          <a:lstStyle>
            <a:lvl1pPr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algn="l" eaLnBrk="1" hangingPunct="1">
              <a:spcBef>
                <a:spcPct val="50000"/>
              </a:spcBef>
            </a:pPr>
            <a:r>
              <a:rPr lang="en-GB" altLang="en-US" sz="3900" b="1">
                <a:solidFill>
                  <a:schemeClr val="tx2"/>
                </a:solidFill>
                <a:latin typeface="Calibri" panose="020F0502020204030204" pitchFamily="34" charset="0"/>
              </a:rPr>
              <a:t>Doing</a:t>
            </a:r>
          </a:p>
        </p:txBody>
      </p:sp>
      <p:sp>
        <p:nvSpPr>
          <p:cNvPr id="36881" name="Text Box 17">
            <a:extLst>
              <a:ext uri="{FF2B5EF4-FFF2-40B4-BE49-F238E27FC236}">
                <a16:creationId xmlns:a16="http://schemas.microsoft.com/office/drawing/2014/main" id="{223525AA-0EB2-C04E-9AEE-029F079E779B}"/>
              </a:ext>
            </a:extLst>
          </p:cNvPr>
          <p:cNvSpPr txBox="1">
            <a:spLocks noChangeArrowheads="1"/>
          </p:cNvSpPr>
          <p:nvPr/>
        </p:nvSpPr>
        <p:spPr bwMode="auto">
          <a:xfrm>
            <a:off x="5068888" y="2009775"/>
            <a:ext cx="1841500" cy="700088"/>
          </a:xfrm>
          <a:prstGeom prst="rect">
            <a:avLst/>
          </a:prstGeom>
          <a:noFill/>
          <a:ln>
            <a:noFill/>
          </a:ln>
        </p:spPr>
        <p:txBody>
          <a:bodyPr lIns="130031" tIns="65015" rIns="130031" bIns="65015">
            <a:spAutoFit/>
          </a:bodyPr>
          <a:lstStyle>
            <a:lvl1pPr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eaLnBrk="1" hangingPunct="1">
              <a:spcBef>
                <a:spcPct val="50000"/>
              </a:spcBef>
              <a:defRPr/>
            </a:pPr>
            <a:r>
              <a:rPr lang="en-GB" altLang="en-US" sz="3699" b="1" dirty="0">
                <a:solidFill>
                  <a:schemeClr val="tx2"/>
                </a:solidFill>
                <a:latin typeface="Calibri" panose="020F0502020204030204" pitchFamily="34" charset="0"/>
              </a:rPr>
              <a:t>Being</a:t>
            </a:r>
          </a:p>
        </p:txBody>
      </p:sp>
      <p:pic>
        <p:nvPicPr>
          <p:cNvPr id="36896" name="Picture 32" descr="10548">
            <a:extLst>
              <a:ext uri="{FF2B5EF4-FFF2-40B4-BE49-F238E27FC236}">
                <a16:creationId xmlns:a16="http://schemas.microsoft.com/office/drawing/2014/main" id="{0D2517C8-033B-AE4A-8DD3-C60D619E6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88711">
            <a:off x="3533775" y="7231063"/>
            <a:ext cx="30162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34" descr="10549">
            <a:extLst>
              <a:ext uri="{FF2B5EF4-FFF2-40B4-BE49-F238E27FC236}">
                <a16:creationId xmlns:a16="http://schemas.microsoft.com/office/drawing/2014/main" id="{8BCC26FB-D1B2-014C-B456-559E13C591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537316">
            <a:off x="7423150" y="-346075"/>
            <a:ext cx="22542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TextBox 1">
            <a:extLst>
              <a:ext uri="{FF2B5EF4-FFF2-40B4-BE49-F238E27FC236}">
                <a16:creationId xmlns:a16="http://schemas.microsoft.com/office/drawing/2014/main" id="{A68C66BA-37E4-BD47-AC9C-B942C862ED53}"/>
              </a:ext>
            </a:extLst>
          </p:cNvPr>
          <p:cNvSpPr txBox="1">
            <a:spLocks noChangeArrowheads="1"/>
          </p:cNvSpPr>
          <p:nvPr/>
        </p:nvSpPr>
        <p:spPr bwMode="auto">
          <a:xfrm>
            <a:off x="6286500" y="8621713"/>
            <a:ext cx="712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1pPr>
            <a:lvl2pPr marL="742950" indent="-28575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2pPr>
            <a:lvl3pPr marL="11430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3pPr>
            <a:lvl4pPr marL="16002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4pPr>
            <a:lvl5pPr marL="2057400" indent="-228600" algn="ctr">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5pPr>
            <a:lvl6pPr marL="25146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6pPr>
            <a:lvl7pPr marL="29718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7pPr>
            <a:lvl8pPr marL="34290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8pPr>
            <a:lvl9pPr marL="3886200" indent="-228600" algn="ctr" eaLnBrk="0" fontAlgn="base" hangingPunct="0">
              <a:spcBef>
                <a:spcPct val="0"/>
              </a:spcBef>
              <a:spcAft>
                <a:spcPct val="0"/>
              </a:spcAft>
              <a:defRPr sz="3800">
                <a:solidFill>
                  <a:schemeClr val="tx1"/>
                </a:solidFill>
                <a:latin typeface="Gill Sans Light" panose="020B0302020104020203" pitchFamily="34" charset="-79"/>
                <a:ea typeface="ヒラギノ角ゴ ProN W3" panose="020B0300000000000000" pitchFamily="34" charset="-128"/>
                <a:sym typeface="Gill Sans Light" panose="020B0302020104020203" pitchFamily="34" charset="-79"/>
              </a:defRPr>
            </a:lvl9pPr>
          </a:lstStyle>
          <a:p>
            <a:pPr algn="l" eaLnBrk="1" hangingPunct="1"/>
            <a:endParaRPr lang="en-US" altLang="en-US" sz="1200">
              <a:solidFill>
                <a:srgbClr val="414141"/>
              </a:solidFill>
            </a:endParaRPr>
          </a:p>
          <a:p>
            <a:pPr algn="l" eaLnBrk="1" hangingPunct="1"/>
            <a:endParaRPr lang="en-US" altLang="en-US" sz="1200">
              <a:solidFill>
                <a:srgbClr val="414141"/>
              </a:solidFill>
            </a:endParaRPr>
          </a:p>
          <a:p>
            <a:pPr algn="l" eaLnBrk="1" hangingPunct="1"/>
            <a:r>
              <a:rPr lang="en-US" altLang="en-US" sz="1600">
                <a:solidFill>
                  <a:srgbClr val="414141"/>
                </a:solidFill>
              </a:rPr>
              <a:t>Inspired By B Hopkins and developed by Mark Finnis and Paul Moran 2011</a:t>
            </a:r>
          </a:p>
        </p:txBody>
      </p:sp>
    </p:spTree>
    <p:extLst>
      <p:ext uri="{BB962C8B-B14F-4D97-AF65-F5344CB8AC3E}">
        <p14:creationId xmlns:p14="http://schemas.microsoft.com/office/powerpoint/2010/main" val="234923114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circle(out)">
                                      <p:cBhvr>
                                        <p:cTn id="7" dur="2000"/>
                                        <p:tgtEl>
                                          <p:spTgt spid="36871"/>
                                        </p:tgtEl>
                                      </p:cBhvr>
                                    </p:animEffect>
                                  </p:childTnLst>
                                </p:cTn>
                              </p:par>
                              <p:par>
                                <p:cTn id="8" presetID="6" presetClass="entr" presetSubtype="32" fill="hold"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circle(out)">
                                      <p:cBhvr>
                                        <p:cTn id="10" dur="2000"/>
                                        <p:tgtEl>
                                          <p:spTgt spid="368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36873"/>
                                        </p:tgtEl>
                                        <p:attrNameLst>
                                          <p:attrName>style.visibility</p:attrName>
                                        </p:attrNameLst>
                                      </p:cBhvr>
                                      <p:to>
                                        <p:strVal val="visible"/>
                                      </p:to>
                                    </p:set>
                                    <p:animEffect transition="in" filter="circle(out)">
                                      <p:cBhvr>
                                        <p:cTn id="15" dur="2000"/>
                                        <p:tgtEl>
                                          <p:spTgt spid="36873"/>
                                        </p:tgtEl>
                                      </p:cBhvr>
                                    </p:animEffect>
                                  </p:childTnLst>
                                </p:cTn>
                              </p:par>
                              <p:par>
                                <p:cTn id="16" presetID="6" presetClass="entr" presetSubtype="32" fill="hold" nodeType="withEffect">
                                  <p:stCondLst>
                                    <p:cond delay="0"/>
                                  </p:stCondLst>
                                  <p:childTnLst>
                                    <p:set>
                                      <p:cBhvr>
                                        <p:cTn id="17" dur="1" fill="hold">
                                          <p:stCondLst>
                                            <p:cond delay="0"/>
                                          </p:stCondLst>
                                        </p:cTn>
                                        <p:tgtEl>
                                          <p:spTgt spid="36882"/>
                                        </p:tgtEl>
                                        <p:attrNameLst>
                                          <p:attrName>style.visibility</p:attrName>
                                        </p:attrNameLst>
                                      </p:cBhvr>
                                      <p:to>
                                        <p:strVal val="visible"/>
                                      </p:to>
                                    </p:set>
                                    <p:animEffect transition="in" filter="circle(out)">
                                      <p:cBhvr>
                                        <p:cTn id="18" dur="2000"/>
                                        <p:tgtEl>
                                          <p:spTgt spid="368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6876"/>
                                        </p:tgtEl>
                                        <p:attrNameLst>
                                          <p:attrName>style.visibility</p:attrName>
                                        </p:attrNameLst>
                                      </p:cBhvr>
                                      <p:to>
                                        <p:strVal val="visible"/>
                                      </p:to>
                                    </p:set>
                                    <p:animEffect transition="in" filter="circle(in)">
                                      <p:cBhvr>
                                        <p:cTn id="23" dur="2000"/>
                                        <p:tgtEl>
                                          <p:spTgt spid="36876"/>
                                        </p:tgtEl>
                                      </p:cBhvr>
                                    </p:animEffect>
                                  </p:childTnLst>
                                </p:cTn>
                              </p:par>
                              <p:par>
                                <p:cTn id="24" presetID="6" presetClass="entr" presetSubtype="16" fill="hold" nodeType="withEffect">
                                  <p:stCondLst>
                                    <p:cond delay="0"/>
                                  </p:stCondLst>
                                  <p:childTnLst>
                                    <p:set>
                                      <p:cBhvr>
                                        <p:cTn id="25" dur="1" fill="hold">
                                          <p:stCondLst>
                                            <p:cond delay="0"/>
                                          </p:stCondLst>
                                        </p:cTn>
                                        <p:tgtEl>
                                          <p:spTgt spid="36884"/>
                                        </p:tgtEl>
                                        <p:attrNameLst>
                                          <p:attrName>style.visibility</p:attrName>
                                        </p:attrNameLst>
                                      </p:cBhvr>
                                      <p:to>
                                        <p:strVal val="visible"/>
                                      </p:to>
                                    </p:set>
                                    <p:animEffect transition="in" filter="circle(in)">
                                      <p:cBhvr>
                                        <p:cTn id="26" dur="2000"/>
                                        <p:tgtEl>
                                          <p:spTgt spid="36884"/>
                                        </p:tgtEl>
                                      </p:cBhvr>
                                    </p:animEffect>
                                  </p:childTnLst>
                                </p:cTn>
                              </p:par>
                              <p:par>
                                <p:cTn id="27" presetID="22" presetClass="entr" presetSubtype="8" fill="hold" nodeType="withEffect">
                                  <p:stCondLst>
                                    <p:cond delay="0"/>
                                  </p:stCondLst>
                                  <p:childTnLst>
                                    <p:set>
                                      <p:cBhvr>
                                        <p:cTn id="28" dur="1" fill="hold">
                                          <p:stCondLst>
                                            <p:cond delay="0"/>
                                          </p:stCondLst>
                                        </p:cTn>
                                        <p:tgtEl>
                                          <p:spTgt spid="36896"/>
                                        </p:tgtEl>
                                        <p:attrNameLst>
                                          <p:attrName>style.visibility</p:attrName>
                                        </p:attrNameLst>
                                      </p:cBhvr>
                                      <p:to>
                                        <p:strVal val="visible"/>
                                      </p:to>
                                    </p:set>
                                    <p:animEffect transition="in" filter="wipe(left)">
                                      <p:cBhvr>
                                        <p:cTn id="29" dur="500"/>
                                        <p:tgtEl>
                                          <p:spTgt spid="368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6880"/>
                                        </p:tgtEl>
                                        <p:attrNameLst>
                                          <p:attrName>style.visibility</p:attrName>
                                        </p:attrNameLst>
                                      </p:cBhvr>
                                      <p:to>
                                        <p:strVal val="visible"/>
                                      </p:to>
                                    </p:set>
                                    <p:animEffect transition="in" filter="circle(in)">
                                      <p:cBhvr>
                                        <p:cTn id="34" dur="2000"/>
                                        <p:tgtEl>
                                          <p:spTgt spid="36880"/>
                                        </p:tgtEl>
                                      </p:cBhvr>
                                    </p:animEffect>
                                  </p:childTnLst>
                                </p:cTn>
                              </p:par>
                              <p:par>
                                <p:cTn id="35" presetID="6" presetClass="entr" presetSubtype="16" fill="hold" nodeType="withEffect">
                                  <p:stCondLst>
                                    <p:cond delay="0"/>
                                  </p:stCondLst>
                                  <p:childTnLst>
                                    <p:set>
                                      <p:cBhvr>
                                        <p:cTn id="36" dur="1" fill="hold">
                                          <p:stCondLst>
                                            <p:cond delay="0"/>
                                          </p:stCondLst>
                                        </p:cTn>
                                        <p:tgtEl>
                                          <p:spTgt spid="36885"/>
                                        </p:tgtEl>
                                        <p:attrNameLst>
                                          <p:attrName>style.visibility</p:attrName>
                                        </p:attrNameLst>
                                      </p:cBhvr>
                                      <p:to>
                                        <p:strVal val="visible"/>
                                      </p:to>
                                    </p:set>
                                    <p:animEffect transition="in" filter="circle(in)">
                                      <p:cBhvr>
                                        <p:cTn id="37" dur="2000"/>
                                        <p:tgtEl>
                                          <p:spTgt spid="368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6881"/>
                                        </p:tgtEl>
                                        <p:attrNameLst>
                                          <p:attrName>style.visibility</p:attrName>
                                        </p:attrNameLst>
                                      </p:cBhvr>
                                      <p:to>
                                        <p:strVal val="visible"/>
                                      </p:to>
                                    </p:set>
                                    <p:animEffect transition="in" filter="circle(in)">
                                      <p:cBhvr>
                                        <p:cTn id="42" dur="2000"/>
                                        <p:tgtEl>
                                          <p:spTgt spid="36881"/>
                                        </p:tgtEl>
                                      </p:cBhvr>
                                    </p:animEffect>
                                  </p:childTnLst>
                                </p:cTn>
                              </p:par>
                              <p:par>
                                <p:cTn id="43" presetID="6" presetClass="entr" presetSubtype="16" fill="hold" nodeType="withEffect">
                                  <p:stCondLst>
                                    <p:cond delay="0"/>
                                  </p:stCondLst>
                                  <p:childTnLst>
                                    <p:set>
                                      <p:cBhvr>
                                        <p:cTn id="44" dur="1" fill="hold">
                                          <p:stCondLst>
                                            <p:cond delay="0"/>
                                          </p:stCondLst>
                                        </p:cTn>
                                        <p:tgtEl>
                                          <p:spTgt spid="36886"/>
                                        </p:tgtEl>
                                        <p:attrNameLst>
                                          <p:attrName>style.visibility</p:attrName>
                                        </p:attrNameLst>
                                      </p:cBhvr>
                                      <p:to>
                                        <p:strVal val="visible"/>
                                      </p:to>
                                    </p:set>
                                    <p:animEffect transition="in" filter="circle(in)">
                                      <p:cBhvr>
                                        <p:cTn id="45" dur="2000"/>
                                        <p:tgtEl>
                                          <p:spTgt spid="36886"/>
                                        </p:tgtEl>
                                      </p:cBhvr>
                                    </p:animEffect>
                                  </p:childTnLst>
                                </p:cTn>
                              </p:par>
                            </p:childTnLst>
                          </p:cTn>
                        </p:par>
                        <p:par>
                          <p:cTn id="46" fill="hold" nodeType="afterGroup">
                            <p:stCondLst>
                              <p:cond delay="2000"/>
                            </p:stCondLst>
                            <p:childTnLst>
                              <p:par>
                                <p:cTn id="47" presetID="22" presetClass="entr" presetSubtype="8" fill="hold" nodeType="afterEffect">
                                  <p:stCondLst>
                                    <p:cond delay="0"/>
                                  </p:stCondLst>
                                  <p:childTnLst>
                                    <p:set>
                                      <p:cBhvr>
                                        <p:cTn id="48" dur="1" fill="hold">
                                          <p:stCondLst>
                                            <p:cond delay="0"/>
                                          </p:stCondLst>
                                        </p:cTn>
                                        <p:tgtEl>
                                          <p:spTgt spid="36898"/>
                                        </p:tgtEl>
                                        <p:attrNameLst>
                                          <p:attrName>style.visibility</p:attrName>
                                        </p:attrNameLst>
                                      </p:cBhvr>
                                      <p:to>
                                        <p:strVal val="visible"/>
                                      </p:to>
                                    </p:set>
                                    <p:animEffect transition="in" filter="wipe(left)">
                                      <p:cBhvr>
                                        <p:cTn id="49" dur="500"/>
                                        <p:tgtEl>
                                          <p:spTgt spid="3689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mph" presetSubtype="0" fill="hold" nodeType="clickEffect">
                                  <p:stCondLst>
                                    <p:cond delay="0"/>
                                  </p:stCondLst>
                                  <p:childTnLst>
                                    <p:animRot by="21600000">
                                      <p:cBhvr>
                                        <p:cTn id="53" dur="5000" fill="hold"/>
                                        <p:tgtEl>
                                          <p:spTgt spid="36884"/>
                                        </p:tgtEl>
                                        <p:attrNameLst>
                                          <p:attrName>r</p:attrName>
                                        </p:attrNameLst>
                                      </p:cBhvr>
                                    </p:animRot>
                                  </p:childTnLst>
                                </p:cTn>
                              </p:par>
                              <p:par>
                                <p:cTn id="54" presetID="8" presetClass="emph" presetSubtype="0" fill="hold" nodeType="withEffect">
                                  <p:stCondLst>
                                    <p:cond delay="0"/>
                                  </p:stCondLst>
                                  <p:childTnLst>
                                    <p:animRot by="-21600000">
                                      <p:cBhvr>
                                        <p:cTn id="55" dur="5000" fill="hold"/>
                                        <p:tgtEl>
                                          <p:spTgt spid="36885"/>
                                        </p:tgtEl>
                                        <p:attrNameLst>
                                          <p:attrName>r</p:attrName>
                                        </p:attrNameLst>
                                      </p:cBhvr>
                                    </p:animRot>
                                  </p:childTnLst>
                                </p:cTn>
                              </p:par>
                              <p:par>
                                <p:cTn id="56" presetID="8" presetClass="emph" presetSubtype="0" fill="hold" nodeType="withEffect">
                                  <p:stCondLst>
                                    <p:cond delay="0"/>
                                  </p:stCondLst>
                                  <p:childTnLst>
                                    <p:animRot by="21600000">
                                      <p:cBhvr>
                                        <p:cTn id="57" dur="5000" fill="hold"/>
                                        <p:tgtEl>
                                          <p:spTgt spid="368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3" grpId="0"/>
      <p:bldP spid="36876" grpId="0"/>
      <p:bldP spid="36880" grpId="0"/>
      <p:bldP spid="368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6F4F7A48-E6D1-4565-A42F-2D2BBA5E927B" descr="3596D23B-4ED2-443A-92F5-1868FA595FEB">
            <a:extLst>
              <a:ext uri="{FF2B5EF4-FFF2-40B4-BE49-F238E27FC236}">
                <a16:creationId xmlns:a16="http://schemas.microsoft.com/office/drawing/2014/main" id="{92A089D1-61AC-5C4D-90C7-97DFA29BE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232" b="23312"/>
          <a:stretch>
            <a:fillRect/>
          </a:stretch>
        </p:blipFill>
        <p:spPr bwMode="auto">
          <a:xfrm>
            <a:off x="6510338" y="4084638"/>
            <a:ext cx="51117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E1387994-F668-1742-9488-6AED5CFA1A9D}"/>
              </a:ext>
            </a:extLst>
          </p:cNvPr>
          <p:cNvSpPr/>
          <p:nvPr/>
        </p:nvSpPr>
        <p:spPr>
          <a:xfrm>
            <a:off x="1173163" y="1408113"/>
            <a:ext cx="11423650" cy="2338387"/>
          </a:xfrm>
          <a:prstGeom prst="rect">
            <a:avLst/>
          </a:prstGeom>
          <a:noFill/>
          <a:ln>
            <a:noFill/>
            <a:prstDash val="solid"/>
          </a:ln>
        </p:spPr>
        <p:txBody>
          <a:bodyPr lIns="130048" tIns="65024" rIns="130048" bIns="65024">
            <a:spAutoFit/>
          </a:bodyPr>
          <a:lstStyle/>
          <a:p>
            <a:pPr algn="ctr">
              <a:defRPr/>
            </a:pPr>
            <a:r>
              <a:rPr lang="en-GB" sz="5973" b="1" dirty="0">
                <a:solidFill>
                  <a:schemeClr val="accent1">
                    <a:lumMod val="75000"/>
                  </a:schemeClr>
                </a:solidFill>
              </a:rPr>
              <a:t>Independent Thinking on Restorative Practice</a:t>
            </a:r>
            <a:endParaRPr lang="en-GB" sz="5973" dirty="0"/>
          </a:p>
          <a:p>
            <a:pPr algn="ctr">
              <a:defRPr/>
            </a:pPr>
            <a:r>
              <a:rPr lang="en-GB" sz="1200" dirty="0">
                <a:solidFill>
                  <a:schemeClr val="accent1">
                    <a:lumMod val="75000"/>
                  </a:schemeClr>
                </a:solidFill>
              </a:rPr>
              <a:t>Building relationships, improving behaviour and creating stronger communities</a:t>
            </a:r>
          </a:p>
          <a:p>
            <a:pPr algn="ctr">
              <a:defRPr/>
            </a:pPr>
            <a:r>
              <a:rPr lang="en-GB" sz="1200" dirty="0">
                <a:solidFill>
                  <a:schemeClr val="accent1">
                    <a:lumMod val="75000"/>
                  </a:schemeClr>
                </a:solidFill>
                <a:latin typeface="+mj-lt"/>
              </a:rPr>
              <a:t>By Mark Finnis</a:t>
            </a:r>
          </a:p>
        </p:txBody>
      </p:sp>
      <p:sp>
        <p:nvSpPr>
          <p:cNvPr id="10" name="Rectangle 5">
            <a:extLst>
              <a:ext uri="{FF2B5EF4-FFF2-40B4-BE49-F238E27FC236}">
                <a16:creationId xmlns:a16="http://schemas.microsoft.com/office/drawing/2014/main" id="{B1035B89-9F83-3647-A379-2DB7DD6EE5D1}"/>
              </a:ext>
            </a:extLst>
          </p:cNvPr>
          <p:cNvSpPr/>
          <p:nvPr/>
        </p:nvSpPr>
        <p:spPr>
          <a:xfrm>
            <a:off x="460375" y="9172575"/>
            <a:ext cx="7169150" cy="415925"/>
          </a:xfrm>
          <a:prstGeom prst="rect">
            <a:avLst/>
          </a:prstGeom>
          <a:noFill/>
          <a:ln>
            <a:noFill/>
            <a:prstDash val="solid"/>
          </a:ln>
        </p:spPr>
        <p:txBody>
          <a:bodyPr lIns="130048" tIns="65024" rIns="130048" bIns="65024">
            <a:spAutoFit/>
          </a:bodyPr>
          <a:lstStyle/>
          <a:p>
            <a:pPr defTabSz="1300393">
              <a:spcBef>
                <a:spcPts val="1138"/>
              </a:spcBef>
              <a:defRPr sz="1800" b="0" i="0" u="none" strike="noStrike" kern="0" cap="none" spc="0" baseline="0">
                <a:solidFill>
                  <a:srgbClr val="000000"/>
                </a:solidFill>
                <a:uFillTx/>
              </a:defRPr>
            </a:pPr>
            <a:endParaRPr lang="en-GB" sz="1849" b="1" kern="0" dirty="0">
              <a:solidFill>
                <a:schemeClr val="accent1">
                  <a:lumMod val="75000"/>
                </a:schemeClr>
              </a:solidFill>
              <a:latin typeface="Calibri"/>
            </a:endParaRPr>
          </a:p>
        </p:txBody>
      </p:sp>
      <p:pic>
        <p:nvPicPr>
          <p:cNvPr id="37892" name="Picture 2" descr="Independent Thinking On Restorative Practice">
            <a:extLst>
              <a:ext uri="{FF2B5EF4-FFF2-40B4-BE49-F238E27FC236}">
                <a16:creationId xmlns:a16="http://schemas.microsoft.com/office/drawing/2014/main" id="{F29780F8-B516-464C-9A74-3F240ABBC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4084638"/>
            <a:ext cx="2778125" cy="43592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2">
            <a:extLst>
              <a:ext uri="{FF2B5EF4-FFF2-40B4-BE49-F238E27FC236}">
                <a16:creationId xmlns:a16="http://schemas.microsoft.com/office/drawing/2014/main" id="{4C8E09BB-52AF-8746-87C5-D778989D5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725" y="5884863"/>
            <a:ext cx="206851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84305"/>
            <a:ext cx="13004800" cy="1969298"/>
          </a:xfrm>
          <a:prstGeom prst="rect">
            <a:avLst/>
          </a:prstGeom>
          <a:solidFill>
            <a:srgbClr val="D9222A"/>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1" tIns="65015" rIns="130031" bIns="65015" rtlCol="0" anchor="ctr"/>
          <a:lstStyle/>
          <a:p>
            <a:pPr algn="ctr"/>
            <a:endParaRPr lang="en-US"/>
          </a:p>
        </p:txBody>
      </p:sp>
      <p:sp>
        <p:nvSpPr>
          <p:cNvPr id="8" name="Rectangle 7"/>
          <p:cNvSpPr/>
          <p:nvPr/>
        </p:nvSpPr>
        <p:spPr>
          <a:xfrm>
            <a:off x="0" y="3"/>
            <a:ext cx="13004800" cy="7784302"/>
          </a:xfrm>
          <a:prstGeom prst="rect">
            <a:avLst/>
          </a:prstGeom>
          <a:solidFill>
            <a:srgbClr val="00A3DB"/>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1" tIns="65015" rIns="130031" bIns="65015" rtlCol="0" anchor="ctr"/>
          <a:lstStyle/>
          <a:p>
            <a:pPr algn="ctr"/>
            <a:endParaRPr lang="en-US" dirty="0"/>
          </a:p>
        </p:txBody>
      </p:sp>
      <p:pic>
        <p:nvPicPr>
          <p:cNvPr id="3" name="Picture 2"/>
          <p:cNvPicPr>
            <a:picLocks noChangeAspect="1"/>
          </p:cNvPicPr>
          <p:nvPr/>
        </p:nvPicPr>
        <p:blipFill>
          <a:blip r:embed="rId2"/>
          <a:stretch>
            <a:fillRect/>
          </a:stretch>
        </p:blipFill>
        <p:spPr>
          <a:xfrm>
            <a:off x="823641" y="1472893"/>
            <a:ext cx="4156112" cy="4838517"/>
          </a:xfrm>
          <a:prstGeom prst="rect">
            <a:avLst/>
          </a:prstGeom>
        </p:spPr>
      </p:pic>
      <p:sp>
        <p:nvSpPr>
          <p:cNvPr id="2" name="TextBox 1"/>
          <p:cNvSpPr txBox="1"/>
          <p:nvPr/>
        </p:nvSpPr>
        <p:spPr>
          <a:xfrm>
            <a:off x="5393519" y="2775949"/>
            <a:ext cx="7197514" cy="3024400"/>
          </a:xfrm>
          <a:prstGeom prst="rect">
            <a:avLst/>
          </a:prstGeom>
          <a:noFill/>
        </p:spPr>
        <p:txBody>
          <a:bodyPr wrap="square" lIns="130031" tIns="65015" rIns="130031" bIns="65015" rtlCol="0">
            <a:spAutoFit/>
          </a:bodyPr>
          <a:lstStyle/>
          <a:p>
            <a:pPr algn="ctr"/>
            <a:r>
              <a:rPr lang="en-US" sz="4700" dirty="0">
                <a:solidFill>
                  <a:schemeClr val="bg1"/>
                </a:solidFill>
              </a:rPr>
              <a:t>Twitter @</a:t>
            </a:r>
            <a:r>
              <a:rPr lang="en-US" sz="4700" dirty="0" err="1">
                <a:solidFill>
                  <a:schemeClr val="bg1"/>
                </a:solidFill>
              </a:rPr>
              <a:t>markfinnis</a:t>
            </a:r>
            <a:endParaRPr lang="en-US" sz="4700" dirty="0">
              <a:solidFill>
                <a:schemeClr val="bg1"/>
              </a:solidFill>
            </a:endParaRPr>
          </a:p>
          <a:p>
            <a:pPr algn="ctr"/>
            <a:r>
              <a:rPr lang="en-US" sz="4700" dirty="0">
                <a:solidFill>
                  <a:schemeClr val="bg1"/>
                </a:solidFill>
              </a:rPr>
              <a:t>office@L30relationalsystems.co.uk</a:t>
            </a:r>
          </a:p>
          <a:p>
            <a:pPr algn="ctr"/>
            <a:r>
              <a:rPr lang="en-US" sz="4700" dirty="0">
                <a:solidFill>
                  <a:schemeClr val="bg1"/>
                </a:solidFill>
              </a:rPr>
              <a:t>L30RelationalSystems.co.uk</a:t>
            </a:r>
          </a:p>
        </p:txBody>
      </p:sp>
    </p:spTree>
    <p:extLst>
      <p:ext uri="{BB962C8B-B14F-4D97-AF65-F5344CB8AC3E}">
        <p14:creationId xmlns:p14="http://schemas.microsoft.com/office/powerpoint/2010/main" val="3378464592"/>
      </p:ext>
    </p:extLst>
  </p:cSld>
  <p:clrMapOvr>
    <a:masterClrMapping/>
  </p:clrMapOvr>
  <p:transition/>
</p:sld>
</file>

<file path=ppt/theme/theme1.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2 Colum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2 Column">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Lef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Bullets &amp;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Bullets &amp;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lan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lank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 Top">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 Top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hoto - Vertic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Vertic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Cent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Center">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Subtitle -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Subtitle - Photo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Righ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Righ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95787</TotalTime>
  <Pages>0</Pages>
  <Words>2220</Words>
  <Characters>0</Characters>
  <Application>Microsoft Office PowerPoint</Application>
  <PresentationFormat>Custom</PresentationFormat>
  <Lines>0</Lines>
  <Paragraphs>127</Paragraphs>
  <Slides>9</Slides>
  <Notes>5</Notes>
  <HiddenSlides>0</HiddenSlides>
  <MMClips>0</MMClips>
  <ScaleCrop>false</ScaleCrop>
  <HeadingPairs>
    <vt:vector size="6" baseType="variant">
      <vt:variant>
        <vt:lpstr>Fonts Used</vt:lpstr>
      </vt:variant>
      <vt:variant>
        <vt:i4>3</vt:i4>
      </vt:variant>
      <vt:variant>
        <vt:lpstr>Theme</vt:lpstr>
      </vt:variant>
      <vt:variant>
        <vt:i4>17</vt:i4>
      </vt:variant>
      <vt:variant>
        <vt:lpstr>Slide Titles</vt:lpstr>
      </vt:variant>
      <vt:variant>
        <vt:i4>9</vt:i4>
      </vt:variant>
    </vt:vector>
  </HeadingPairs>
  <TitlesOfParts>
    <vt:vector size="29" baseType="lpstr">
      <vt:lpstr>Arial</vt:lpstr>
      <vt:lpstr>Calibri</vt:lpstr>
      <vt:lpstr>Gill Sans Light</vt:lpstr>
      <vt:lpstr>Title &amp; Subtitle</vt:lpstr>
      <vt:lpstr>Photo - Vertical</vt:lpstr>
      <vt:lpstr>Photo - Vertical - Dark</vt:lpstr>
      <vt:lpstr>Title - Center</vt:lpstr>
      <vt:lpstr>Photo - Horizontal</vt:lpstr>
      <vt:lpstr>Photo - Horizontal - Dark</vt:lpstr>
      <vt:lpstr>Title &amp; Subtitle - Photo</vt:lpstr>
      <vt:lpstr>Title &amp; Subtitle - Photo - Dark</vt:lpstr>
      <vt:lpstr>Title &amp; Bullets - Right</vt:lpstr>
      <vt:lpstr>Title &amp; Bullets - 2 Column</vt:lpstr>
      <vt:lpstr>Title &amp; Bullets - Left</vt:lpstr>
      <vt:lpstr>Title, Bullets &amp; Photo</vt:lpstr>
      <vt:lpstr>Bullets</vt:lpstr>
      <vt:lpstr>Blank</vt:lpstr>
      <vt:lpstr>Blank - Dark</vt:lpstr>
      <vt:lpstr>Title - Top</vt:lpstr>
      <vt:lpstr>Title - Top - Dark</vt:lpstr>
      <vt:lpstr>Restorative Practice   The power of  relationships and working  WITH   Practice by design and not default   Connect on twitter @markfinnis</vt:lpstr>
      <vt:lpstr>Relationships, Relationships, Relationships Build, Maintain and Repair </vt:lpstr>
      <vt:lpstr>Change requires energy…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practice</dc:title>
  <dc:subject/>
  <dc:creator>Paul Moran</dc:creator>
  <cp:keywords/>
  <dc:description/>
  <cp:lastModifiedBy>Christopher, Sarah</cp:lastModifiedBy>
  <cp:revision>202</cp:revision>
  <dcterms:modified xsi:type="dcterms:W3CDTF">2022-11-16T13:51:02Z</dcterms:modified>
</cp:coreProperties>
</file>