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8" r:id="rId3"/>
    <p:sldMasterId id="2147483668" r:id="rId4"/>
    <p:sldMasterId id="2147483688" r:id="rId5"/>
    <p:sldMasterId id="2147483698" r:id="rId6"/>
  </p:sldMasterIdLst>
  <p:sldIdLst>
    <p:sldId id="256" r:id="rId7"/>
    <p:sldId id="257" r:id="rId8"/>
    <p:sldId id="260" r:id="rId9"/>
    <p:sldId id="261" r:id="rId10"/>
    <p:sldId id="262" r:id="rId11"/>
    <p:sldId id="264" r:id="rId12"/>
    <p:sldId id="263" r:id="rId13"/>
    <p:sldId id="258" r:id="rId14"/>
    <p:sldId id="265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CB0"/>
    <a:srgbClr val="105D53"/>
    <a:srgbClr val="72C0A6"/>
    <a:srgbClr val="542F62"/>
    <a:srgbClr val="B6AFD1"/>
    <a:srgbClr val="5E4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85" autoAdjust="0"/>
  </p:normalViewPr>
  <p:slideViewPr>
    <p:cSldViewPr snapToGrid="0">
      <p:cViewPr varScale="1">
        <p:scale>
          <a:sx n="48" d="100"/>
          <a:sy n="48" d="100"/>
        </p:scale>
        <p:origin x="843" y="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2199"/>
            <a:ext cx="9144000" cy="18577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0390"/>
            <a:ext cx="9144000" cy="1537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8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2199"/>
            <a:ext cx="9144000" cy="18577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0390"/>
            <a:ext cx="9144000" cy="1537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52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4858"/>
            <a:ext cx="10515600" cy="305715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83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30541"/>
            <a:ext cx="6962136" cy="2882805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48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57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8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81507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05419"/>
            <a:ext cx="5157787" cy="23597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200"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1507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05419"/>
            <a:ext cx="5183188" cy="23597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200"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69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1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9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1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542F6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51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2199"/>
            <a:ext cx="9144000" cy="18577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0390"/>
            <a:ext cx="9144000" cy="1537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75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4858"/>
            <a:ext cx="10515600" cy="305715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8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4858"/>
            <a:ext cx="10515600" cy="305715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30541"/>
            <a:ext cx="6962136" cy="2882805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48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334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581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81507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05419"/>
            <a:ext cx="5157787" cy="23597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200"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1507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05419"/>
            <a:ext cx="5183188" cy="23597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200"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997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347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39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43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105D5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742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2199"/>
            <a:ext cx="9144000" cy="18577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0390"/>
            <a:ext cx="9144000" cy="1537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395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4858"/>
            <a:ext cx="10515600" cy="3057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23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30541"/>
            <a:ext cx="6962136" cy="2882805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48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787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30541"/>
            <a:ext cx="6962136" cy="2882805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48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356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630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81507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05419"/>
            <a:ext cx="5157787" cy="23597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1507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05419"/>
            <a:ext cx="5183188" cy="23597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60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10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166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5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B6AFD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30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2199"/>
            <a:ext cx="9144000" cy="18577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0390"/>
            <a:ext cx="9144000" cy="1537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992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4858"/>
            <a:ext cx="10515600" cy="3057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943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30541"/>
            <a:ext cx="6962136" cy="2882805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48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7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183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22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81507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05419"/>
            <a:ext cx="5157787" cy="23597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1507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05419"/>
            <a:ext cx="5183188" cy="23597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024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520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86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77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91CCB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84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2199"/>
            <a:ext cx="9144000" cy="18577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0390"/>
            <a:ext cx="9144000" cy="1537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95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4858"/>
            <a:ext cx="10515600" cy="3057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407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30541"/>
            <a:ext cx="6962136" cy="2882805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48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184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74596"/>
            <a:ext cx="5181600" cy="2990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65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81507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05419"/>
            <a:ext cx="5157787" cy="23597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200"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1507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05419"/>
            <a:ext cx="5183188" cy="23597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200"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89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81507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05419"/>
            <a:ext cx="5157787" cy="23597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1507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05419"/>
            <a:ext cx="5183188" cy="23597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110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08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087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82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50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10515600" cy="12119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8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42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94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75598"/>
            <a:ext cx="6172200" cy="4385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148158"/>
            <a:ext cx="3932237" cy="172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475598"/>
            <a:ext cx="3933825" cy="2617617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rgbClr val="5E4F9C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6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09" y="380503"/>
            <a:ext cx="3046305" cy="8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7" y="380503"/>
            <a:ext cx="3050729" cy="8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7" y="380503"/>
            <a:ext cx="3050729" cy="8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7" y="380503"/>
            <a:ext cx="3050729" cy="8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7" y="380503"/>
            <a:ext cx="3050729" cy="8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7" y="380503"/>
            <a:ext cx="3050729" cy="8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dlet.com/jesspaul/DHTConference1705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YFRPHywFyRmugZ-AJXryaqfkzga_UobaLzC1mFOWQvQ/viewform?ts=62823e07&amp;edit_requested=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740"/>
            <a:ext cx="9144000" cy="2708909"/>
          </a:xfrm>
        </p:spPr>
        <p:txBody>
          <a:bodyPr/>
          <a:lstStyle/>
          <a:p>
            <a:r>
              <a:rPr lang="en-GB" dirty="0"/>
              <a:t>Portsmouth Deputy and Assistant Headteachers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40" y="4411980"/>
            <a:ext cx="9144000" cy="1474470"/>
          </a:xfrm>
        </p:spPr>
        <p:txBody>
          <a:bodyPr/>
          <a:lstStyle/>
          <a:p>
            <a:r>
              <a:rPr lang="en-GB" sz="54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04045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3DA045-2083-4ADC-87BD-8A04292E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096"/>
            <a:ext cx="10515600" cy="40659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1:15 	Welcome						Scott Salmond</a:t>
            </a:r>
          </a:p>
          <a:p>
            <a:pPr marL="0" indent="0">
              <a:buNone/>
            </a:pPr>
            <a:r>
              <a:rPr lang="en-GB" dirty="0"/>
              <a:t>	Getting to know each other			Cathy Light</a:t>
            </a:r>
          </a:p>
          <a:p>
            <a:pPr marL="0" indent="0">
              <a:buNone/>
            </a:pPr>
            <a:r>
              <a:rPr lang="en-GB" dirty="0"/>
              <a:t>1: 30 	Leadership and management CPD		Andrew Olive</a:t>
            </a:r>
          </a:p>
          <a:p>
            <a:pPr marL="0" indent="0">
              <a:buNone/>
            </a:pPr>
            <a:r>
              <a:rPr lang="en-GB" dirty="0"/>
              <a:t>2:15  	Break and networking</a:t>
            </a:r>
          </a:p>
          <a:p>
            <a:pPr marL="0" indent="0">
              <a:buNone/>
            </a:pPr>
            <a:r>
              <a:rPr lang="en-GB" dirty="0"/>
              <a:t>2:45	Wellbeing in the role of DHT or AHT	Joy Squibb</a:t>
            </a:r>
          </a:p>
          <a:p>
            <a:pPr marL="0" indent="0">
              <a:buNone/>
            </a:pPr>
            <a:r>
              <a:rPr lang="en-GB" dirty="0"/>
              <a:t>3:30	Future planning and next steps		Kate Lawrence 									Jess Paul</a:t>
            </a:r>
          </a:p>
          <a:p>
            <a:pPr marL="0" indent="0">
              <a:buNone/>
            </a:pPr>
            <a:r>
              <a:rPr lang="en-GB" dirty="0"/>
              <a:t>4:00 Close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7E2C87-1262-4335-921B-2648EF47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032"/>
            <a:ext cx="7650707" cy="1211903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8776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740"/>
            <a:ext cx="9144000" cy="2708909"/>
          </a:xfrm>
        </p:spPr>
        <p:txBody>
          <a:bodyPr/>
          <a:lstStyle/>
          <a:p>
            <a:r>
              <a:rPr lang="en-GB" dirty="0"/>
              <a:t>Getting to know each other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40" y="4411980"/>
            <a:ext cx="9144000" cy="1474470"/>
          </a:xfrm>
        </p:spPr>
        <p:txBody>
          <a:bodyPr/>
          <a:lstStyle/>
          <a:p>
            <a:r>
              <a:rPr lang="en-GB" sz="5400" dirty="0"/>
              <a:t>Cathy Light</a:t>
            </a:r>
          </a:p>
        </p:txBody>
      </p:sp>
    </p:spTree>
    <p:extLst>
      <p:ext uri="{BB962C8B-B14F-4D97-AF65-F5344CB8AC3E}">
        <p14:creationId xmlns:p14="http://schemas.microsoft.com/office/powerpoint/2010/main" val="261884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740"/>
            <a:ext cx="9144000" cy="2708909"/>
          </a:xfrm>
        </p:spPr>
        <p:txBody>
          <a:bodyPr/>
          <a:lstStyle/>
          <a:p>
            <a:r>
              <a:rPr lang="en-GB" dirty="0"/>
              <a:t>Leadership and management CPD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40" y="4411980"/>
            <a:ext cx="9144000" cy="1474470"/>
          </a:xfrm>
        </p:spPr>
        <p:txBody>
          <a:bodyPr/>
          <a:lstStyle/>
          <a:p>
            <a:r>
              <a:rPr lang="en-GB" sz="5400" dirty="0"/>
              <a:t>Andrew Olive</a:t>
            </a:r>
          </a:p>
        </p:txBody>
      </p:sp>
    </p:spTree>
    <p:extLst>
      <p:ext uri="{BB962C8B-B14F-4D97-AF65-F5344CB8AC3E}">
        <p14:creationId xmlns:p14="http://schemas.microsoft.com/office/powerpoint/2010/main" val="296076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740"/>
            <a:ext cx="9144000" cy="2708909"/>
          </a:xfrm>
        </p:spPr>
        <p:txBody>
          <a:bodyPr/>
          <a:lstStyle/>
          <a:p>
            <a:r>
              <a:rPr lang="en-GB" dirty="0"/>
              <a:t>Break and networking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40" y="4411980"/>
            <a:ext cx="9144000" cy="1474470"/>
          </a:xfrm>
        </p:spPr>
        <p:txBody>
          <a:bodyPr/>
          <a:lstStyle/>
          <a:p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54474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740"/>
            <a:ext cx="9144000" cy="2708909"/>
          </a:xfrm>
        </p:spPr>
        <p:txBody>
          <a:bodyPr/>
          <a:lstStyle/>
          <a:p>
            <a:r>
              <a:rPr lang="en-GB" dirty="0"/>
              <a:t>Wellbeing in the role of a DHT or AHT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40" y="4411980"/>
            <a:ext cx="9144000" cy="1474470"/>
          </a:xfrm>
        </p:spPr>
        <p:txBody>
          <a:bodyPr/>
          <a:lstStyle/>
          <a:p>
            <a:r>
              <a:rPr lang="en-GB" sz="5400" dirty="0"/>
              <a:t>Joy Squibb</a:t>
            </a:r>
          </a:p>
        </p:txBody>
      </p:sp>
    </p:spTree>
    <p:extLst>
      <p:ext uri="{BB962C8B-B14F-4D97-AF65-F5344CB8AC3E}">
        <p14:creationId xmlns:p14="http://schemas.microsoft.com/office/powerpoint/2010/main" val="124531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740"/>
            <a:ext cx="9144000" cy="2708909"/>
          </a:xfrm>
        </p:spPr>
        <p:txBody>
          <a:bodyPr/>
          <a:lstStyle/>
          <a:p>
            <a:r>
              <a:rPr lang="en-GB" dirty="0"/>
              <a:t>Future planning and next steps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40" y="4411980"/>
            <a:ext cx="9144000" cy="1474470"/>
          </a:xfrm>
        </p:spPr>
        <p:txBody>
          <a:bodyPr/>
          <a:lstStyle/>
          <a:p>
            <a:r>
              <a:rPr lang="en-GB" sz="5400" dirty="0"/>
              <a:t>Kate Lawrence and Jess Paul</a:t>
            </a:r>
          </a:p>
        </p:txBody>
      </p:sp>
    </p:spTree>
    <p:extLst>
      <p:ext uri="{BB962C8B-B14F-4D97-AF65-F5344CB8AC3E}">
        <p14:creationId xmlns:p14="http://schemas.microsoft.com/office/powerpoint/2010/main" val="400929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3DA045-2083-4ADC-87BD-8A04292E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35"/>
            <a:ext cx="9448800" cy="1006955"/>
          </a:xfrm>
        </p:spPr>
        <p:txBody>
          <a:bodyPr/>
          <a:lstStyle/>
          <a:p>
            <a:pPr marL="0" indent="0">
              <a:buNone/>
            </a:pPr>
            <a:r>
              <a:rPr lang="en-GB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https://padlet.com/jesspaul/DHTConference170522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7E2C87-1262-4335-921B-2648EF47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032"/>
            <a:ext cx="7650707" cy="1211903"/>
          </a:xfrm>
        </p:spPr>
        <p:txBody>
          <a:bodyPr/>
          <a:lstStyle/>
          <a:p>
            <a:r>
              <a:rPr lang="en-GB" dirty="0"/>
              <a:t>Padlet</a:t>
            </a: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059ECE43-D0B5-4F41-8224-597BAC33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01" y="2423160"/>
            <a:ext cx="3360144" cy="33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2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309D1F-5000-4252-BBC6-3CD24401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https://docs.google.com/forms/d/1YFRPHywFyRmugZ-AJXryaqfkzga_UobaLzC1mFOWQvQ/viewform?ts=62823e07&amp;edit_requested=true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80F52-4584-49B8-90B8-5437D8B6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form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54190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Purpl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 Gree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rk Purpl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Gree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urple to Gree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161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Trebuchet MS</vt:lpstr>
      <vt:lpstr>Arial</vt:lpstr>
      <vt:lpstr>Calibri</vt:lpstr>
      <vt:lpstr>White Background</vt:lpstr>
      <vt:lpstr>Light Purple Background</vt:lpstr>
      <vt:lpstr>Light Green Background</vt:lpstr>
      <vt:lpstr>Dark Purple Background</vt:lpstr>
      <vt:lpstr>Dark Green Background</vt:lpstr>
      <vt:lpstr>Purple to Green Background</vt:lpstr>
      <vt:lpstr>Portsmouth Deputy and Assistant Headteachers Conference</vt:lpstr>
      <vt:lpstr>Agenda</vt:lpstr>
      <vt:lpstr>Getting to know each other</vt:lpstr>
      <vt:lpstr>Leadership and management CPD</vt:lpstr>
      <vt:lpstr>Break and networking</vt:lpstr>
      <vt:lpstr>Wellbeing in the role of a DHT or AHT</vt:lpstr>
      <vt:lpstr>Future planning and next steps</vt:lpstr>
      <vt:lpstr>Padlet</vt:lpstr>
      <vt:lpstr>Feedback form </vt:lpstr>
    </vt:vector>
  </TitlesOfParts>
  <Company>Portsmouth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Jenna</dc:creator>
  <cp:lastModifiedBy>Christopher, Sarah</cp:lastModifiedBy>
  <cp:revision>8</cp:revision>
  <dcterms:created xsi:type="dcterms:W3CDTF">2021-01-20T15:54:56Z</dcterms:created>
  <dcterms:modified xsi:type="dcterms:W3CDTF">2022-05-16T14:29:13Z</dcterms:modified>
</cp:coreProperties>
</file>