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E12E-088C-B25A-B1C0-EAF430C88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9264A-9E7C-2C0B-28B3-64F30BFBE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B2AF-3A53-4628-36E6-350796FF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17CC6-A17A-E69B-91BA-232492B9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A10D-081F-EA28-E2C8-42074FCC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8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8BE4-DA02-3C84-927B-50A82FD5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428D2-5497-9052-59E8-D8486BC79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D209-B9B9-E812-BCD8-EF14ED2E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7692-6CAF-515C-B172-DD693AF3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BA8B2-BAE2-159D-04A5-CBB929DD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0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8ABC2-AC62-4284-1075-0C56E513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D3CA0-2720-7E03-C466-9F800840D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81099-72C8-35D5-DCF7-E5716256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6B9E-FB9A-C818-C82A-159A8DD8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415C-FCC2-6FDC-3BDB-32040CCA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62CF-9610-D39D-BA08-A90B7C72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48B0-85F4-728E-6F00-D8B5FA76B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57EF3-1547-AF79-CC75-F8F131C0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38DA6-C557-9DC6-A8D3-A964E568D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4A986-1B45-94F9-2C2B-8B524B18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0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1C1A4-2F38-DEEB-B121-BE4E9A65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F7E32-CDDE-7A0B-3982-79B6592B0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38F1-84D6-6158-DF95-2D16B406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E535B-D8D5-6D6D-AB40-E94788FB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9DA30-4706-AA4C-DFE4-A61BD515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59F3-9CF3-1915-0A30-0922C672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15BC-3454-5F97-DF97-BCD03054E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1664D-13FB-1F8E-2ED9-60568E525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A8ACE-4025-034A-057E-DE63E2A5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3E8B6-2335-155C-E709-C0DD4CE7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59A61-6430-B5EB-8CCF-C3B597FD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5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F32D-0CE8-427E-0207-A57615F0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6FDE9-F6E7-F67A-BCAF-BCECF17C7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542A2-B6AD-5F9B-D42D-72ACB388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FA7E8F-ED2B-6C7D-19E1-FCD065EA5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8304E-6C7B-8E52-3573-9E7AFBD7C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628D5-6E66-19F0-8CBA-A50F55EF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0E83A-1AFD-E02A-1B92-305B88C2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D95C4-D73F-3491-20E8-8F987A73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730E-0EF1-70DE-C576-989A216B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35680-9F7E-575E-3AE7-1268089F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ECCAB-8999-765F-9108-B55655DE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71D2D-EF2E-6C38-6195-68BF961C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7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C646C-9A4E-5A5E-54CF-55B6BF7D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5CA93-0A0F-E50B-4B59-347286EA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DC44B-A91C-A5BD-DC70-D506C4CC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6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EC98-007C-14F7-937F-B7D17F40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CC166-16EE-25D1-B80E-5203CB891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4CD5D-2853-A220-A527-0DEA1C59A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EB67F-3C77-1593-12A6-AA0D3C2D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26035-4CEB-3CC5-58BB-17871774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AFFE9-7139-80DE-29BE-09DC28299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85B9-8E72-79E2-7F74-A232502AF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5F781-33E0-16BA-6C88-BB7B6F125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55866-A48C-6AAA-C7DC-AC84A78BC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17EEB-BA5D-6BA2-C218-7E667D7E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75981-D619-BF6A-8F9E-2E1F2482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1206-C9F7-C0BE-D926-E872B44E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0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4979E-D658-A19C-A0FE-CDD564DA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652BD-B634-65D2-A225-F307E74F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7E0A5-80AD-4EC1-D29E-884E6A7F8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0684-4C85-4EBF-8F4D-97DE96919A5F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807F-4D87-8EF4-7EA4-384C19C3D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7176F-9197-A1B2-1311-836E2676E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E5FF9-8EB2-4472-AF27-518269A6C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9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tel:03003336828" TargetMode="External"/><Relationship Id="rId3" Type="http://schemas.openxmlformats.org/officeDocument/2006/relationships/hyperlink" Target="https://www.letstalkaboutit.nhs.uk/media/1436/gio-pregnancy-testing-sites-across-portsmouth-city.pdf" TargetMode="External"/><Relationship Id="rId7" Type="http://schemas.openxmlformats.org/officeDocument/2006/relationships/hyperlink" Target="mailto:info@bpas.org" TargetMode="External"/><Relationship Id="rId2" Type="http://schemas.openxmlformats.org/officeDocument/2006/relationships/hyperlink" Target="http://www.letstalkaboutit.nhs.uk/pregnancy-worrie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tel:03457304030" TargetMode="External"/><Relationship Id="rId5" Type="http://schemas.openxmlformats.org/officeDocument/2006/relationships/hyperlink" Target="http://www.bpas.org/" TargetMode="External"/><Relationship Id="rId4" Type="http://schemas.openxmlformats.org/officeDocument/2006/relationships/hyperlink" Target="https://www.letstalkaboutit.nhs.uk/clinic-finder/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8DF804-3E18-7DB2-A3F5-3842AD23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Pregnancy testing, pregnancy advice and </a:t>
            </a:r>
            <a:r>
              <a:rPr lang="en-GB"/>
              <a:t>abortion service 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1217EA-5A4E-82EE-3EAE-CE40223AD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6750" y="199707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Visit </a:t>
            </a:r>
            <a:r>
              <a:rPr lang="en-GB" dirty="0">
                <a:hlinkClick r:id="rId2"/>
              </a:rPr>
              <a:t>www.letstalkaboutit.nhs.uk/pregnancy-worries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Teenage pregnancy testing sites in Portsmouth </a:t>
            </a:r>
            <a:endParaRPr lang="en-GB" dirty="0"/>
          </a:p>
          <a:p>
            <a:r>
              <a:rPr lang="en-GB" b="0" i="0" dirty="0">
                <a:solidFill>
                  <a:srgbClr val="5E5E5E"/>
                </a:solidFill>
                <a:effectLst/>
                <a:latin typeface="Geomanist"/>
              </a:rPr>
              <a:t>You can buy a pregnancy testing kit from pharmacies and supermarkets or you can get a free pregnancy test by booking an appointment </a:t>
            </a:r>
            <a:r>
              <a:rPr lang="en-GB" b="1" i="0" u="none" strike="noStrike" dirty="0">
                <a:solidFill>
                  <a:srgbClr val="64257D"/>
                </a:solidFill>
                <a:effectLst/>
                <a:latin typeface="Geomanist"/>
                <a:hlinkClick r:id="rId4" tooltip="Clinic Finder"/>
              </a:rPr>
              <a:t>one of the ‘lets talk about it’ clinics</a:t>
            </a:r>
            <a:r>
              <a:rPr lang="en-GB" b="0" i="0" dirty="0">
                <a:solidFill>
                  <a:srgbClr val="5E5E5E"/>
                </a:solidFill>
                <a:effectLst/>
                <a:latin typeface="Geomanist"/>
              </a:rPr>
              <a:t>. 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F40A2-6354-9408-D1C8-DEE45C7FA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8424" y="1997075"/>
            <a:ext cx="5181600" cy="370998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British Pregnancy Advice Service (BPAS)</a:t>
            </a:r>
          </a:p>
          <a:p>
            <a:pPr lvl="1"/>
            <a:r>
              <a:rPr lang="en-GB" dirty="0">
                <a:hlinkClick r:id="rId5"/>
              </a:rPr>
              <a:t>www.bpas.org</a:t>
            </a:r>
            <a:endParaRPr lang="en-GB" dirty="0"/>
          </a:p>
          <a:p>
            <a:pPr lvl="1"/>
            <a:r>
              <a:rPr lang="en-GB" b="0" i="0" u="none" strike="noStrike" dirty="0">
                <a:solidFill>
                  <a:srgbClr val="7E71B3"/>
                </a:solidFill>
                <a:effectLst/>
                <a:latin typeface="Agenda Med"/>
                <a:hlinkClick r:id="rId6"/>
              </a:rPr>
              <a:t>03457 30 40 30</a:t>
            </a:r>
            <a:endParaRPr lang="en-GB" b="0" i="0" u="none" strike="noStrike" dirty="0">
              <a:solidFill>
                <a:srgbClr val="7E71B3"/>
              </a:solidFill>
              <a:effectLst/>
              <a:latin typeface="Agenda Med"/>
            </a:endParaRPr>
          </a:p>
          <a:p>
            <a:pPr lvl="1"/>
            <a:r>
              <a:rPr lang="en-GB" b="0" i="0" u="sng" dirty="0">
                <a:solidFill>
                  <a:srgbClr val="32B1CA"/>
                </a:solidFill>
                <a:effectLst/>
                <a:latin typeface="Agenda Lt"/>
                <a:hlinkClick r:id="rId7"/>
              </a:rPr>
              <a:t>info@bpas.org</a:t>
            </a:r>
            <a:endParaRPr lang="en-GB" dirty="0">
              <a:solidFill>
                <a:srgbClr val="7E71B3"/>
              </a:solidFill>
              <a:latin typeface="Agenda Med"/>
            </a:endParaRPr>
          </a:p>
          <a:p>
            <a:pPr lvl="1"/>
            <a:endParaRPr lang="en-GB" dirty="0">
              <a:solidFill>
                <a:srgbClr val="7E71B3"/>
              </a:solidFill>
              <a:latin typeface="Agenda Med"/>
            </a:endParaRPr>
          </a:p>
          <a:p>
            <a:pPr lvl="1"/>
            <a:r>
              <a:rPr lang="en-GB" dirty="0">
                <a:solidFill>
                  <a:srgbClr val="7E71B3"/>
                </a:solidFill>
                <a:latin typeface="Agenda Med"/>
              </a:rPr>
              <a:t>Aftercare questions and concerns </a:t>
            </a:r>
          </a:p>
          <a:p>
            <a:pPr lvl="2"/>
            <a:r>
              <a:rPr lang="en-GB" dirty="0">
                <a:solidFill>
                  <a:srgbClr val="7E71B3"/>
                </a:solidFill>
                <a:latin typeface="Agenda Med"/>
              </a:rPr>
              <a:t>Visit the website </a:t>
            </a:r>
            <a:r>
              <a:rPr lang="en-GB" dirty="0">
                <a:solidFill>
                  <a:srgbClr val="7E71B3"/>
                </a:solidFill>
                <a:latin typeface="Agenda Med"/>
                <a:hlinkClick r:id="rId5"/>
              </a:rPr>
              <a:t>www.bpas.org</a:t>
            </a:r>
            <a:r>
              <a:rPr lang="en-GB" dirty="0">
                <a:solidFill>
                  <a:srgbClr val="7E71B3"/>
                </a:solidFill>
                <a:latin typeface="Agenda Med"/>
              </a:rPr>
              <a:t> </a:t>
            </a:r>
          </a:p>
          <a:p>
            <a:pPr lvl="2"/>
            <a:r>
              <a:rPr lang="en-GB" dirty="0">
                <a:solidFill>
                  <a:srgbClr val="7E71B3"/>
                </a:solidFill>
                <a:latin typeface="Agenda Med"/>
              </a:rPr>
              <a:t>Call the clinic</a:t>
            </a:r>
          </a:p>
          <a:p>
            <a:pPr lvl="2"/>
            <a:r>
              <a:rPr lang="en-GB" dirty="0">
                <a:solidFill>
                  <a:srgbClr val="7E71B3"/>
                </a:solidFill>
                <a:latin typeface="Agenda Med"/>
              </a:rPr>
              <a:t>Call the national helpline </a:t>
            </a:r>
          </a:p>
          <a:p>
            <a:pPr lvl="2"/>
            <a:r>
              <a:rPr lang="en-GB" b="0" i="0" u="sng" dirty="0">
                <a:solidFill>
                  <a:srgbClr val="FFFFFF"/>
                </a:solidFill>
                <a:effectLst/>
                <a:latin typeface="Agenda Lt"/>
                <a:hlinkClick r:id="rId8"/>
              </a:rPr>
              <a:t>0300 333 68 28</a:t>
            </a:r>
            <a:r>
              <a:rPr lang="en-GB" b="0" i="0" dirty="0">
                <a:solidFill>
                  <a:srgbClr val="FFFFFF"/>
                </a:solidFill>
                <a:effectLst/>
                <a:latin typeface="Agenda Lt"/>
              </a:rPr>
              <a:t> 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9F8FB4-70B8-4271-57ED-1F0762648A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61121" y="1075492"/>
            <a:ext cx="3492679" cy="76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2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392B200A91DB4083CDF9D909437DFD" ma:contentTypeVersion="6" ma:contentTypeDescription="Create a new document." ma:contentTypeScope="" ma:versionID="4fec030d358a62be38ff020b3dcd1cc3">
  <xsd:schema xmlns:xsd="http://www.w3.org/2001/XMLSchema" xmlns:xs="http://www.w3.org/2001/XMLSchema" xmlns:p="http://schemas.microsoft.com/office/2006/metadata/properties" xmlns:ns2="d0687348-5648-4fea-a2f9-9598706322a2" targetNamespace="http://schemas.microsoft.com/office/2006/metadata/properties" ma:root="true" ma:fieldsID="b502b5041f0200a8b0462241b3a2d6cf" ns2:_="">
    <xsd:import namespace="d0687348-5648-4fea-a2f9-9598706322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87348-5648-4fea-a2f9-959870632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92A08-DBF8-4713-990F-DB8130638203}"/>
</file>

<file path=customXml/itemProps2.xml><?xml version="1.0" encoding="utf-8"?>
<ds:datastoreItem xmlns:ds="http://schemas.openxmlformats.org/officeDocument/2006/customXml" ds:itemID="{15A16249-BEA8-4877-AC31-4D49A285B4D5}"/>
</file>

<file path=customXml/itemProps3.xml><?xml version="1.0" encoding="utf-8"?>
<ds:datastoreItem xmlns:ds="http://schemas.openxmlformats.org/officeDocument/2006/customXml" ds:itemID="{0B9481B4-947D-44A8-BF4E-387630D796A6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Agenda Lt</vt:lpstr>
      <vt:lpstr>Agenda Med</vt:lpstr>
      <vt:lpstr>Arial</vt:lpstr>
      <vt:lpstr>Calibri</vt:lpstr>
      <vt:lpstr>Calibri Light</vt:lpstr>
      <vt:lpstr>Geomanist</vt:lpstr>
      <vt:lpstr>Office Theme</vt:lpstr>
      <vt:lpstr>Pregnancy testing, pregnancy advice and abortion service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Pregnancy testing, pregnancy advice and abortion service </dc:title>
  <dc:creator>Byrne, Hannah</dc:creator>
  <cp:lastModifiedBy>Byrne, Hannah</cp:lastModifiedBy>
  <cp:revision>1</cp:revision>
  <dcterms:created xsi:type="dcterms:W3CDTF">2022-06-27T11:51:07Z</dcterms:created>
  <dcterms:modified xsi:type="dcterms:W3CDTF">2022-06-27T12:00:10Z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0x01010073392B200A91DB4083CDF9D909437DFD</vt:lpwstr>
  </property>
</Properties>
</file>