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F11733-C0DE-4E20-AA5A-5AAF4DD92D3B}" v="410" dt="2022-07-06T12:45:09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yrne, Hannah" userId="S::hannah.byrne@portsmouthcc.gov.uk::117760ed-49ed-4dae-8ec7-601fe3502568" providerId="AD" clId="Web-{04F11733-C0DE-4E20-AA5A-5AAF4DD92D3B}"/>
    <pc:docChg chg="addSld modSld">
      <pc:chgData name="Byrne, Hannah" userId="S::hannah.byrne@portsmouthcc.gov.uk::117760ed-49ed-4dae-8ec7-601fe3502568" providerId="AD" clId="Web-{04F11733-C0DE-4E20-AA5A-5AAF4DD92D3B}" dt="2022-07-06T12:45:09.276" v="378" actId="1076"/>
      <pc:docMkLst>
        <pc:docMk/>
      </pc:docMkLst>
      <pc:sldChg chg="addSp delSp modSp new mod modClrScheme chgLayout">
        <pc:chgData name="Byrne, Hannah" userId="S::hannah.byrne@portsmouthcc.gov.uk::117760ed-49ed-4dae-8ec7-601fe3502568" providerId="AD" clId="Web-{04F11733-C0DE-4E20-AA5A-5AAF4DD92D3B}" dt="2022-07-06T12:45:09.276" v="378" actId="1076"/>
        <pc:sldMkLst>
          <pc:docMk/>
          <pc:sldMk cId="850107442" sldId="256"/>
        </pc:sldMkLst>
        <pc:spChg chg="mod ord">
          <ac:chgData name="Byrne, Hannah" userId="S::hannah.byrne@portsmouthcc.gov.uk::117760ed-49ed-4dae-8ec7-601fe3502568" providerId="AD" clId="Web-{04F11733-C0DE-4E20-AA5A-5AAF4DD92D3B}" dt="2022-07-06T12:42:22.819" v="321" actId="20577"/>
          <ac:spMkLst>
            <pc:docMk/>
            <pc:sldMk cId="850107442" sldId="256"/>
            <ac:spMk id="2" creationId="{E9DD13E7-57A6-4488-3E14-280303314BC3}"/>
          </ac:spMkLst>
        </pc:spChg>
        <pc:spChg chg="mod ord">
          <ac:chgData name="Byrne, Hannah" userId="S::hannah.byrne@portsmouthcc.gov.uk::117760ed-49ed-4dae-8ec7-601fe3502568" providerId="AD" clId="Web-{04F11733-C0DE-4E20-AA5A-5AAF4DD92D3B}" dt="2022-07-06T12:43:58.790" v="369" actId="20577"/>
          <ac:spMkLst>
            <pc:docMk/>
            <pc:sldMk cId="850107442" sldId="256"/>
            <ac:spMk id="3" creationId="{741741C0-B49F-E394-AFB5-D26AA130C6AA}"/>
          </ac:spMkLst>
        </pc:spChg>
        <pc:spChg chg="add mod">
          <ac:chgData name="Byrne, Hannah" userId="S::hannah.byrne@portsmouthcc.gov.uk::117760ed-49ed-4dae-8ec7-601fe3502568" providerId="AD" clId="Web-{04F11733-C0DE-4E20-AA5A-5AAF4DD92D3B}" dt="2022-07-06T12:44:59.339" v="376" actId="1076"/>
          <ac:spMkLst>
            <pc:docMk/>
            <pc:sldMk cId="850107442" sldId="256"/>
            <ac:spMk id="5" creationId="{9ED8A902-0C3B-931D-5165-72B211FD86CE}"/>
          </ac:spMkLst>
        </pc:spChg>
        <pc:spChg chg="add del mod">
          <ac:chgData name="Byrne, Hannah" userId="S::hannah.byrne@portsmouthcc.gov.uk::117760ed-49ed-4dae-8ec7-601fe3502568" providerId="AD" clId="Web-{04F11733-C0DE-4E20-AA5A-5AAF4DD92D3B}" dt="2022-07-06T12:36:20.152" v="226"/>
          <ac:spMkLst>
            <pc:docMk/>
            <pc:sldMk cId="850107442" sldId="256"/>
            <ac:spMk id="8" creationId="{61344034-4926-34D2-4C51-EA8A457D2E8C}"/>
          </ac:spMkLst>
        </pc:spChg>
        <pc:spChg chg="add del mod">
          <ac:chgData name="Byrne, Hannah" userId="S::hannah.byrne@portsmouthcc.gov.uk::117760ed-49ed-4dae-8ec7-601fe3502568" providerId="AD" clId="Web-{04F11733-C0DE-4E20-AA5A-5AAF4DD92D3B}" dt="2022-07-06T12:36:15.746" v="223"/>
          <ac:spMkLst>
            <pc:docMk/>
            <pc:sldMk cId="850107442" sldId="256"/>
            <ac:spMk id="9" creationId="{3E83718C-848A-0C4E-508C-22E62C75E643}"/>
          </ac:spMkLst>
        </pc:spChg>
        <pc:spChg chg="add mod">
          <ac:chgData name="Byrne, Hannah" userId="S::hannah.byrne@portsmouthcc.gov.uk::117760ed-49ed-4dae-8ec7-601fe3502568" providerId="AD" clId="Web-{04F11733-C0DE-4E20-AA5A-5AAF4DD92D3B}" dt="2022-07-06T12:44:49.885" v="375" actId="1076"/>
          <ac:spMkLst>
            <pc:docMk/>
            <pc:sldMk cId="850107442" sldId="256"/>
            <ac:spMk id="10" creationId="{81681EDA-89C1-D808-F39E-4861586C508F}"/>
          </ac:spMkLst>
        </pc:spChg>
        <pc:spChg chg="add mod">
          <ac:chgData name="Byrne, Hannah" userId="S::hannah.byrne@portsmouthcc.gov.uk::117760ed-49ed-4dae-8ec7-601fe3502568" providerId="AD" clId="Web-{04F11733-C0DE-4E20-AA5A-5AAF4DD92D3B}" dt="2022-07-06T12:44:06.306" v="371" actId="1076"/>
          <ac:spMkLst>
            <pc:docMk/>
            <pc:sldMk cId="850107442" sldId="256"/>
            <ac:spMk id="11" creationId="{A9729E16-41AA-32EB-C7C5-516DF19EA384}"/>
          </ac:spMkLst>
        </pc:spChg>
        <pc:picChg chg="add mod">
          <ac:chgData name="Byrne, Hannah" userId="S::hannah.byrne@portsmouthcc.gov.uk::117760ed-49ed-4dae-8ec7-601fe3502568" providerId="AD" clId="Web-{04F11733-C0DE-4E20-AA5A-5AAF4DD92D3B}" dt="2022-07-06T12:45:09.276" v="378" actId="1076"/>
          <ac:picMkLst>
            <pc:docMk/>
            <pc:sldMk cId="850107442" sldId="256"/>
            <ac:picMk id="4" creationId="{4646C5FB-49E7-D225-A74F-7ECECCB6C9FF}"/>
          </ac:picMkLst>
        </pc:picChg>
        <pc:picChg chg="add mod">
          <ac:chgData name="Byrne, Hannah" userId="S::hannah.byrne@portsmouthcc.gov.uk::117760ed-49ed-4dae-8ec7-601fe3502568" providerId="AD" clId="Web-{04F11733-C0DE-4E20-AA5A-5AAF4DD92D3B}" dt="2022-07-06T12:41:30.864" v="298" actId="1076"/>
          <ac:picMkLst>
            <pc:docMk/>
            <pc:sldMk cId="850107442" sldId="256"/>
            <ac:picMk id="6" creationId="{C8926D2F-AB0C-8D60-69BF-A4778670C8D5}"/>
          </ac:picMkLst>
        </pc:picChg>
        <pc:picChg chg="add del mod">
          <ac:chgData name="Byrne, Hannah" userId="S::hannah.byrne@portsmouthcc.gov.uk::117760ed-49ed-4dae-8ec7-601fe3502568" providerId="AD" clId="Web-{04F11733-C0DE-4E20-AA5A-5AAF4DD92D3B}" dt="2022-07-06T12:32:56.803" v="216"/>
          <ac:picMkLst>
            <pc:docMk/>
            <pc:sldMk cId="850107442" sldId="256"/>
            <ac:picMk id="7" creationId="{A772CC97-9E38-B295-B13E-59DCD6A2F91F}"/>
          </ac:picMkLst>
        </pc:picChg>
        <pc:picChg chg="add mod">
          <ac:chgData name="Byrne, Hannah" userId="S::hannah.byrne@portsmouthcc.gov.uk::117760ed-49ed-4dae-8ec7-601fe3502568" providerId="AD" clId="Web-{04F11733-C0DE-4E20-AA5A-5AAF4DD92D3B}" dt="2022-07-06T12:44:02.149" v="370" actId="1076"/>
          <ac:picMkLst>
            <pc:docMk/>
            <pc:sldMk cId="850107442" sldId="256"/>
            <ac:picMk id="12" creationId="{20404A99-64D3-09AB-1566-A058CBBD110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nhs.sexualhealthpromotion@nhs.net" TargetMode="External"/><Relationship Id="rId2" Type="http://schemas.openxmlformats.org/officeDocument/2006/relationships/hyperlink" Target="http://www.letstalkaboutit.nhs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13E7-57A6-4488-3E14-28030331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Sexual Health Services are </a:t>
            </a:r>
            <a:r>
              <a:rPr lang="en-GB" b="1" dirty="0">
                <a:cs typeface="Calibri Light"/>
              </a:rPr>
              <a:t>FREE</a:t>
            </a:r>
            <a:r>
              <a:rPr lang="en-GB" dirty="0">
                <a:cs typeface="Calibri Light"/>
              </a:rPr>
              <a:t>, supportive</a:t>
            </a:r>
            <a:br>
              <a:rPr lang="en-GB" dirty="0">
                <a:cs typeface="Calibri Light"/>
              </a:rPr>
            </a:br>
            <a:r>
              <a:rPr lang="en-GB" dirty="0">
                <a:cs typeface="Calibri Light"/>
              </a:rPr>
              <a:t>non-judgemental, confidential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741C0-B49F-E394-AFB5-D26AA130C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335"/>
            <a:ext cx="10905892" cy="5265617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 </a:t>
            </a:r>
            <a:r>
              <a:rPr lang="en-GB" b="1" dirty="0">
                <a:ea typeface="+mn-lt"/>
                <a:cs typeface="+mn-lt"/>
                <a:hlinkClick r:id="rId2"/>
              </a:rPr>
              <a:t>www.letstalkaboutit.nhs.uk</a:t>
            </a:r>
            <a:r>
              <a:rPr lang="en-GB" b="1" dirty="0">
                <a:ea typeface="+mn-lt"/>
                <a:cs typeface="+mn-lt"/>
              </a:rPr>
              <a:t> for more local information</a:t>
            </a:r>
            <a:endParaRPr lang="en-GB" b="1" dirty="0">
              <a:cs typeface="Calibri" panose="020F0502020204030204"/>
            </a:endParaRPr>
          </a:p>
          <a:p>
            <a:r>
              <a:rPr lang="en-GB" dirty="0">
                <a:ea typeface="+mn-lt"/>
                <a:cs typeface="+mn-lt"/>
              </a:rPr>
              <a:t>Get It On Card Condom Scheme</a:t>
            </a:r>
          </a:p>
          <a:p>
            <a:r>
              <a:rPr lang="en-GB" dirty="0">
                <a:ea typeface="+mn-lt"/>
                <a:cs typeface="+mn-lt"/>
              </a:rPr>
              <a:t>Contraception Choices (including fit and forget methods)</a:t>
            </a:r>
          </a:p>
          <a:p>
            <a:r>
              <a:rPr lang="en-GB" dirty="0">
                <a:ea typeface="+mn-lt"/>
                <a:cs typeface="+mn-lt"/>
              </a:rPr>
              <a:t>Emergency contraception </a:t>
            </a:r>
          </a:p>
          <a:p>
            <a:r>
              <a:rPr lang="en-GB" dirty="0">
                <a:ea typeface="+mn-lt"/>
                <a:cs typeface="+mn-lt"/>
              </a:rPr>
              <a:t>STI testing and treatment</a:t>
            </a:r>
          </a:p>
          <a:p>
            <a:r>
              <a:rPr lang="en-GB" dirty="0">
                <a:ea typeface="+mn-lt"/>
                <a:cs typeface="+mn-lt"/>
              </a:rPr>
              <a:t>Appointment booking online or 0300 300 2016 </a:t>
            </a:r>
          </a:p>
          <a:p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endParaRPr lang="en-GB" dirty="0">
              <a:ea typeface="+mn-lt"/>
              <a:cs typeface="+mn-lt"/>
            </a:endParaRPr>
          </a:p>
          <a:p>
            <a:endParaRPr lang="en-GB" b="1" dirty="0">
              <a:ea typeface="+mn-lt"/>
              <a:cs typeface="+mn-lt"/>
            </a:endParaRPr>
          </a:p>
          <a:p>
            <a:endParaRPr lang="en-GB" b="1" dirty="0">
              <a:ea typeface="+mn-lt"/>
              <a:cs typeface="+mn-lt"/>
            </a:endParaRPr>
          </a:p>
          <a:p>
            <a:r>
              <a:rPr lang="en-GB" b="1" dirty="0">
                <a:ea typeface="+mn-lt"/>
                <a:cs typeface="+mn-lt"/>
              </a:rPr>
              <a:t>Instagram: @letstalkhants</a:t>
            </a:r>
            <a:endParaRPr lang="en-GB" dirty="0">
              <a:cs typeface="Calibri"/>
            </a:endParaRPr>
          </a:p>
          <a:p>
            <a:r>
              <a:rPr lang="en-GB" b="1" dirty="0">
                <a:ea typeface="+mn-lt"/>
                <a:cs typeface="+mn-lt"/>
              </a:rPr>
              <a:t>Facebook: @letstalkhampshire</a:t>
            </a:r>
            <a:endParaRPr lang="en-GB" dirty="0"/>
          </a:p>
          <a:p>
            <a:r>
              <a:rPr lang="en-GB" dirty="0">
                <a:ea typeface="+mn-lt"/>
                <a:cs typeface="+mn-lt"/>
              </a:rPr>
              <a:t>you can contact a local practitioner by email to: </a:t>
            </a:r>
            <a:r>
              <a:rPr lang="en-GB" b="1" dirty="0">
                <a:ea typeface="+mn-lt"/>
                <a:cs typeface="+mn-lt"/>
                <a:hlinkClick r:id="rId3"/>
              </a:rPr>
              <a:t>snhs.sexualhealthpromotion@nhs.net</a:t>
            </a:r>
            <a:endParaRPr lang="en-GB">
              <a:cs typeface="Calibri" panose="020F0502020204030204"/>
            </a:endParaRPr>
          </a:p>
          <a:p>
            <a:endParaRPr lang="en-GB" b="1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pic>
        <p:nvPicPr>
          <p:cNvPr id="4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646C5FB-49E7-D225-A74F-7ECECCB6C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2914" y="3825295"/>
            <a:ext cx="4500716" cy="4818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D8A902-0C3B-931D-5165-72B211FD86CE}"/>
              </a:ext>
            </a:extLst>
          </p:cNvPr>
          <p:cNvSpPr txBox="1"/>
          <p:nvPr/>
        </p:nvSpPr>
        <p:spPr>
          <a:xfrm>
            <a:off x="1527556" y="4644661"/>
            <a:ext cx="251597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i="1" dirty="0"/>
              <a:t>Your GP</a:t>
            </a:r>
          </a:p>
        </p:txBody>
      </p:sp>
      <p:pic>
        <p:nvPicPr>
          <p:cNvPr id="6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8926D2F-AB0C-8D60-69BF-A4778670C8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692" y="3808333"/>
            <a:ext cx="1590675" cy="714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681EDA-89C1-D808-F39E-4861586C508F}"/>
              </a:ext>
            </a:extLst>
          </p:cNvPr>
          <p:cNvSpPr txBox="1"/>
          <p:nvPr/>
        </p:nvSpPr>
        <p:spPr>
          <a:xfrm>
            <a:off x="3570282" y="4518135"/>
            <a:ext cx="353307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</a:rPr>
              <a:t>pharmacy</a:t>
            </a:r>
            <a:r>
              <a:rPr lang="en-GB" sz="4400" dirty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729E16-41AA-32EB-C7C5-516DF19EA384}"/>
              </a:ext>
            </a:extLst>
          </p:cNvPr>
          <p:cNvSpPr txBox="1"/>
          <p:nvPr/>
        </p:nvSpPr>
        <p:spPr>
          <a:xfrm>
            <a:off x="6922119" y="4524608"/>
            <a:ext cx="436941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kern="1200" dirty="0">
                <a:solidFill>
                  <a:srgbClr val="002060"/>
                </a:solidFill>
                <a:latin typeface="Abadi"/>
                <a:ea typeface="+mn-ea"/>
                <a:cs typeface="+mn-cs"/>
              </a:rPr>
              <a:t>Walk-In: Young Person’s Walk In Clinic</a:t>
            </a:r>
            <a:r>
              <a:rPr lang="en-GB" sz="3200" b="1" dirty="0">
                <a:solidFill>
                  <a:srgbClr val="002060"/>
                </a:solidFill>
                <a:latin typeface="Abadi"/>
              </a:rPr>
              <a:t>  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12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20404A99-64D3-09AB-1566-A058CBBD11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5422" y="5034543"/>
            <a:ext cx="654670" cy="62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0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392B200A91DB4083CDF9D909437DFD" ma:contentTypeVersion="6" ma:contentTypeDescription="Create a new document." ma:contentTypeScope="" ma:versionID="4fec030d358a62be38ff020b3dcd1cc3">
  <xsd:schema xmlns:xsd="http://www.w3.org/2001/XMLSchema" xmlns:xs="http://www.w3.org/2001/XMLSchema" xmlns:p="http://schemas.microsoft.com/office/2006/metadata/properties" xmlns:ns2="d0687348-5648-4fea-a2f9-9598706322a2" targetNamespace="http://schemas.microsoft.com/office/2006/metadata/properties" ma:root="true" ma:fieldsID="b502b5041f0200a8b0462241b3a2d6cf" ns2:_="">
    <xsd:import namespace="d0687348-5648-4fea-a2f9-9598706322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87348-5648-4fea-a2f9-9598706322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FE09E-622E-4859-BB79-AF49D9AC14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AFA1C8-F2D3-49CB-82E2-A21CD4C978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687348-5648-4fea-a2f9-9598706322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CF4962-E3AC-4B66-BD8E-1B7F2B9FE2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Sexual Health Services are FREE, supportive non-judgemental, confidential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110</cp:revision>
  <dcterms:created xsi:type="dcterms:W3CDTF">2013-07-15T20:26:40Z</dcterms:created>
  <dcterms:modified xsi:type="dcterms:W3CDTF">2022-07-06T12:45:09Z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0x01010073392B200A91DB4083CDF9D909437DFD</vt:lpwstr>
  </property>
</Properties>
</file>