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1" r:id="rId5"/>
    <p:sldId id="257" r:id="rId6"/>
    <p:sldId id="263"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snapToGrid="0">
      <p:cViewPr varScale="1">
        <p:scale>
          <a:sx n="77" d="100"/>
          <a:sy n="77" d="100"/>
        </p:scale>
        <p:origin x="6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2D5DC-87C3-4979-A55F-6D45EBBAF7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7ADDCB-86F9-4583-881E-23ADA80F89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FE5CAB-8ABC-4EDE-9A52-C7420F7A71C4}"/>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5" name="Footer Placeholder 4">
            <a:extLst>
              <a:ext uri="{FF2B5EF4-FFF2-40B4-BE49-F238E27FC236}">
                <a16:creationId xmlns:a16="http://schemas.microsoft.com/office/drawing/2014/main" id="{27EBD903-797A-4735-9E16-FADBFB2A4C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822159-9A59-498C-B8A0-53A04B61EBAE}"/>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157614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8E2BC-F766-4460-B506-74EAE1ECF8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AF0750-8335-4C67-9853-87A46664E8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30599D-3809-42F7-8B5F-5DDF8214EBE2}"/>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5" name="Footer Placeholder 4">
            <a:extLst>
              <a:ext uri="{FF2B5EF4-FFF2-40B4-BE49-F238E27FC236}">
                <a16:creationId xmlns:a16="http://schemas.microsoft.com/office/drawing/2014/main" id="{2ADA8887-515D-4806-8C45-BA3584F5D2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ADCBE-A69A-472D-8C1E-AE43DBEC85EC}"/>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3177496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69081F-7962-4D55-9A6F-4DD3164821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C31AAA-364C-43F7-8781-1F4A778CD2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C05929-1A8F-45A9-A6BE-3BF84F3E1488}"/>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5" name="Footer Placeholder 4">
            <a:extLst>
              <a:ext uri="{FF2B5EF4-FFF2-40B4-BE49-F238E27FC236}">
                <a16:creationId xmlns:a16="http://schemas.microsoft.com/office/drawing/2014/main" id="{1AFF4891-1A40-4F78-B655-DA918A8B43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52B04E-06FC-431B-B326-BD0200CAAF3D}"/>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261540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CC860-99F7-43CF-BCED-67D8B1F8AC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27C3AA-F503-48A0-AC65-52286C87B5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9D644-B3A3-40B2-9FAE-CFB4DD02298B}"/>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5" name="Footer Placeholder 4">
            <a:extLst>
              <a:ext uri="{FF2B5EF4-FFF2-40B4-BE49-F238E27FC236}">
                <a16:creationId xmlns:a16="http://schemas.microsoft.com/office/drawing/2014/main" id="{54F35CE0-B918-4D9E-8A41-963BC867E8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EB3FF6-1378-45FE-9011-1E808978100A}"/>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167408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E08B0-4101-4129-9F93-29E36DC77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D7207D-D951-4C17-9F94-75F57DB0F9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AFC3EA-6C13-4B92-9A22-267A730481EC}"/>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5" name="Footer Placeholder 4">
            <a:extLst>
              <a:ext uri="{FF2B5EF4-FFF2-40B4-BE49-F238E27FC236}">
                <a16:creationId xmlns:a16="http://schemas.microsoft.com/office/drawing/2014/main" id="{DCE62528-2F0D-4208-893B-A8D1E795CE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77A488-03C4-4ED1-B665-BCF00AE074E4}"/>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78481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22E5-426C-425C-A922-F545A13DD9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611DF5-2DAC-4731-9419-D3F6130CEA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270342-8516-491E-9311-8C8930FC98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30C20C2-F7D8-4033-930A-78F2115F08D2}"/>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6" name="Footer Placeholder 5">
            <a:extLst>
              <a:ext uri="{FF2B5EF4-FFF2-40B4-BE49-F238E27FC236}">
                <a16:creationId xmlns:a16="http://schemas.microsoft.com/office/drawing/2014/main" id="{8A7A2C0C-41C2-4C54-845E-4C963DF7CA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BC1859-BC66-4097-8722-4A88374F73C1}"/>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263587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F8AA-C7F6-44DC-8354-EF56806D86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0C4A06-7EF0-4EF7-82D8-A3392C6BBD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C50973-6D62-44FC-9FAB-F69A3ED2A8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C9D066-CFCA-419A-B3B3-29D0E90BA1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F39F92-31F6-4DA1-9706-A72BBA2F0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7E16070-76DA-4D78-9B0E-F8BD426B9E28}"/>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8" name="Footer Placeholder 7">
            <a:extLst>
              <a:ext uri="{FF2B5EF4-FFF2-40B4-BE49-F238E27FC236}">
                <a16:creationId xmlns:a16="http://schemas.microsoft.com/office/drawing/2014/main" id="{44734E9D-208A-4D66-AC6E-20B0E6566D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93C87B-7871-416D-92D4-F92C5CA34B26}"/>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77281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BFC36-AE98-45CD-976D-1D7F1F7511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D37B7B-857F-4E05-B19F-9A0F84B7D1EF}"/>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4" name="Footer Placeholder 3">
            <a:extLst>
              <a:ext uri="{FF2B5EF4-FFF2-40B4-BE49-F238E27FC236}">
                <a16:creationId xmlns:a16="http://schemas.microsoft.com/office/drawing/2014/main" id="{23D618E5-06BC-4251-B057-BE9345B539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0271E41-C00F-4832-BFBC-806F1E896933}"/>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407206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337CF5-C998-4C69-A753-3AD6032585A9}"/>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3" name="Footer Placeholder 2">
            <a:extLst>
              <a:ext uri="{FF2B5EF4-FFF2-40B4-BE49-F238E27FC236}">
                <a16:creationId xmlns:a16="http://schemas.microsoft.com/office/drawing/2014/main" id="{16DB43F7-3DA8-4857-B93B-E208B14382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37871C-201F-40FA-A049-7E46BE1B00D7}"/>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62184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F9EA9-A1BC-4F62-BA25-046B1196E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8A5DDD-F4FE-4B0C-B716-8876F9EF35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23319E-67FF-46A3-AE19-1886E1F6D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1358C9-5F57-4FDA-B05E-87BF137A5526}"/>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6" name="Footer Placeholder 5">
            <a:extLst>
              <a:ext uri="{FF2B5EF4-FFF2-40B4-BE49-F238E27FC236}">
                <a16:creationId xmlns:a16="http://schemas.microsoft.com/office/drawing/2014/main" id="{3A5AF925-F45E-4A6F-A5F4-605CFE7159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05A4D4-2F27-477B-B568-DD32C11CAB31}"/>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164883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3B4D2-9286-4DF3-9901-AF24BD561C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670508-76C7-4F8D-800D-DEA527FB51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947CCC-2B22-4432-B266-D41C8B3B5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C7C6F2-DF58-4C80-8927-47B3F9493F76}"/>
              </a:ext>
            </a:extLst>
          </p:cNvPr>
          <p:cNvSpPr>
            <a:spLocks noGrp="1"/>
          </p:cNvSpPr>
          <p:nvPr>
            <p:ph type="dt" sz="half" idx="10"/>
          </p:nvPr>
        </p:nvSpPr>
        <p:spPr/>
        <p:txBody>
          <a:bodyPr/>
          <a:lstStyle/>
          <a:p>
            <a:fld id="{608484FF-C417-497C-816F-EAB5E00FCD39}" type="datetimeFigureOut">
              <a:rPr lang="en-GB" smtClean="0"/>
              <a:t>18/11/2019</a:t>
            </a:fld>
            <a:endParaRPr lang="en-GB"/>
          </a:p>
        </p:txBody>
      </p:sp>
      <p:sp>
        <p:nvSpPr>
          <p:cNvPr id="6" name="Footer Placeholder 5">
            <a:extLst>
              <a:ext uri="{FF2B5EF4-FFF2-40B4-BE49-F238E27FC236}">
                <a16:creationId xmlns:a16="http://schemas.microsoft.com/office/drawing/2014/main" id="{15663973-613E-43AA-A821-29F83F445C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D1170E-5D78-4FE2-8C2D-A7777D1645BF}"/>
              </a:ext>
            </a:extLst>
          </p:cNvPr>
          <p:cNvSpPr>
            <a:spLocks noGrp="1"/>
          </p:cNvSpPr>
          <p:nvPr>
            <p:ph type="sldNum" sz="quarter" idx="12"/>
          </p:nvPr>
        </p:nvSpPr>
        <p:spPr/>
        <p:txBody>
          <a:bodyPr/>
          <a:lstStyle/>
          <a:p>
            <a:fld id="{349567B0-2C8A-46EF-BC65-FEA7E09ADA64}" type="slidenum">
              <a:rPr lang="en-GB" smtClean="0"/>
              <a:t>‹#›</a:t>
            </a:fld>
            <a:endParaRPr lang="en-GB"/>
          </a:p>
        </p:txBody>
      </p:sp>
    </p:spTree>
    <p:extLst>
      <p:ext uri="{BB962C8B-B14F-4D97-AF65-F5344CB8AC3E}">
        <p14:creationId xmlns:p14="http://schemas.microsoft.com/office/powerpoint/2010/main" val="1260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814B22-BDA0-456E-915A-F0F68D1383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1D3424-8B2A-480E-89FB-CED6786D79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A2453F-D847-49EC-AD62-82CD475D2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484FF-C417-497C-816F-EAB5E00FCD39}" type="datetimeFigureOut">
              <a:rPr lang="en-GB" smtClean="0"/>
              <a:t>18/11/2019</a:t>
            </a:fld>
            <a:endParaRPr lang="en-GB"/>
          </a:p>
        </p:txBody>
      </p:sp>
      <p:sp>
        <p:nvSpPr>
          <p:cNvPr id="5" name="Footer Placeholder 4">
            <a:extLst>
              <a:ext uri="{FF2B5EF4-FFF2-40B4-BE49-F238E27FC236}">
                <a16:creationId xmlns:a16="http://schemas.microsoft.com/office/drawing/2014/main" id="{9B0B0412-477E-4CA2-8031-BA7E6C3E65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06D743-CFB5-49FE-AEFF-18D6356669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567B0-2C8A-46EF-BC65-FEA7E09ADA64}" type="slidenum">
              <a:rPr lang="en-GB" smtClean="0"/>
              <a:t>‹#›</a:t>
            </a:fld>
            <a:endParaRPr lang="en-GB"/>
          </a:p>
        </p:txBody>
      </p:sp>
    </p:spTree>
    <p:extLst>
      <p:ext uri="{BB962C8B-B14F-4D97-AF65-F5344CB8AC3E}">
        <p14:creationId xmlns:p14="http://schemas.microsoft.com/office/powerpoint/2010/main" val="2744302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A7B19F-F592-4F94-B4FB-6D3875F77CE1}"/>
              </a:ext>
            </a:extLst>
          </p:cNvPr>
          <p:cNvSpPr/>
          <p:nvPr/>
        </p:nvSpPr>
        <p:spPr>
          <a:xfrm>
            <a:off x="0" y="3842951"/>
            <a:ext cx="12192000" cy="30150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C25FB96-95DB-44BC-8DA2-87EC598751AD}"/>
              </a:ext>
            </a:extLst>
          </p:cNvPr>
          <p:cNvSpPr/>
          <p:nvPr/>
        </p:nvSpPr>
        <p:spPr>
          <a:xfrm>
            <a:off x="115239" y="152450"/>
            <a:ext cx="2589299" cy="923330"/>
          </a:xfrm>
          <a:prstGeom prst="rect">
            <a:avLst/>
          </a:prstGeom>
        </p:spPr>
        <p:txBody>
          <a:bodyPr wrap="none">
            <a:spAutoFit/>
          </a:bodyPr>
          <a:lstStyle/>
          <a:p>
            <a:r>
              <a:rPr lang="en-GB" dirty="0"/>
              <a:t>Images from </a:t>
            </a:r>
            <a:br>
              <a:rPr lang="en-GB" dirty="0"/>
            </a:br>
            <a:r>
              <a:rPr lang="en-GB" dirty="0"/>
              <a:t>www.freebibleimages.org</a:t>
            </a:r>
          </a:p>
          <a:p>
            <a:r>
              <a:rPr lang="en-GB" dirty="0"/>
              <a:t>© Sue Bentley</a:t>
            </a:r>
          </a:p>
        </p:txBody>
      </p:sp>
      <p:pic>
        <p:nvPicPr>
          <p:cNvPr id="1026" name="Picture 2" descr="CC BY SA">
            <a:extLst>
              <a:ext uri="{FF2B5EF4-FFF2-40B4-BE49-F238E27FC236}">
                <a16:creationId xmlns:a16="http://schemas.microsoft.com/office/drawing/2014/main" id="{04F9E461-68BE-4058-9CAA-9ED3A9A1C0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021" y="1137645"/>
            <a:ext cx="1573709" cy="55325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5E00F1F-ED49-4F3F-A2EA-CDC44BFE1E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4537" y="259863"/>
            <a:ext cx="6144932" cy="4608699"/>
          </a:xfrm>
          <a:prstGeom prst="rect">
            <a:avLst/>
          </a:prstGeom>
        </p:spPr>
      </p:pic>
      <p:sp>
        <p:nvSpPr>
          <p:cNvPr id="11" name="TextBox 10">
            <a:extLst>
              <a:ext uri="{FF2B5EF4-FFF2-40B4-BE49-F238E27FC236}">
                <a16:creationId xmlns:a16="http://schemas.microsoft.com/office/drawing/2014/main" id="{D04CACB4-57ED-4B7B-BE80-A214A4DF1969}"/>
              </a:ext>
            </a:extLst>
          </p:cNvPr>
          <p:cNvSpPr txBox="1"/>
          <p:nvPr/>
        </p:nvSpPr>
        <p:spPr>
          <a:xfrm>
            <a:off x="1142283" y="4986118"/>
            <a:ext cx="9269441" cy="584775"/>
          </a:xfrm>
          <a:prstGeom prst="rect">
            <a:avLst/>
          </a:prstGeom>
          <a:solidFill>
            <a:schemeClr val="bg1"/>
          </a:solidFill>
          <a:ln w="76200">
            <a:solidFill>
              <a:schemeClr val="accent1">
                <a:lumMod val="75000"/>
              </a:schemeClr>
            </a:solidFill>
          </a:ln>
        </p:spPr>
        <p:txBody>
          <a:bodyPr wrap="square" rtlCol="0">
            <a:spAutoFit/>
          </a:bodyPr>
          <a:lstStyle/>
          <a:p>
            <a:pPr algn="ctr"/>
            <a:r>
              <a:rPr lang="en-GB" sz="3200" dirty="0"/>
              <a:t>Words and song ideas by Catherine Cheater</a:t>
            </a:r>
          </a:p>
        </p:txBody>
      </p:sp>
      <p:pic>
        <p:nvPicPr>
          <p:cNvPr id="12" name="Picture 2" descr="CC BY SA">
            <a:extLst>
              <a:ext uri="{FF2B5EF4-FFF2-40B4-BE49-F238E27FC236}">
                <a16:creationId xmlns:a16="http://schemas.microsoft.com/office/drawing/2014/main" id="{066154C2-E10D-4D68-84A8-B5743AFF4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6810" y="5735902"/>
            <a:ext cx="1573709" cy="55325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4C05FE9A-236A-4699-8EF2-E8BAA553399E}"/>
              </a:ext>
            </a:extLst>
          </p:cNvPr>
          <p:cNvSpPr/>
          <p:nvPr/>
        </p:nvSpPr>
        <p:spPr>
          <a:xfrm>
            <a:off x="5490519" y="5735902"/>
            <a:ext cx="2138406" cy="369332"/>
          </a:xfrm>
          <a:prstGeom prst="rect">
            <a:avLst/>
          </a:prstGeom>
        </p:spPr>
        <p:txBody>
          <a:bodyPr wrap="none">
            <a:spAutoFit/>
          </a:bodyPr>
          <a:lstStyle/>
          <a:p>
            <a:r>
              <a:rPr lang="en-GB" dirty="0">
                <a:solidFill>
                  <a:schemeClr val="bg1"/>
                </a:solidFill>
              </a:rPr>
              <a:t>© Catherine Cheater</a:t>
            </a:r>
          </a:p>
        </p:txBody>
      </p:sp>
    </p:spTree>
    <p:extLst>
      <p:ext uri="{BB962C8B-B14F-4D97-AF65-F5344CB8AC3E}">
        <p14:creationId xmlns:p14="http://schemas.microsoft.com/office/powerpoint/2010/main" val="57813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387AA2B-EE63-43E0-9954-AFDFB7CE46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1393" y="1754660"/>
            <a:ext cx="6573795" cy="4930346"/>
          </a:xfrm>
          <a:prstGeom prst="rect">
            <a:avLst/>
          </a:prstGeom>
        </p:spPr>
      </p:pic>
      <p:sp>
        <p:nvSpPr>
          <p:cNvPr id="11" name="Callout: Down Arrow 10">
            <a:extLst>
              <a:ext uri="{FF2B5EF4-FFF2-40B4-BE49-F238E27FC236}">
                <a16:creationId xmlns:a16="http://schemas.microsoft.com/office/drawing/2014/main" id="{F7B1B876-771C-4189-95DB-2A6C957B1FBF}"/>
              </a:ext>
            </a:extLst>
          </p:cNvPr>
          <p:cNvSpPr/>
          <p:nvPr/>
        </p:nvSpPr>
        <p:spPr>
          <a:xfrm rot="20084837">
            <a:off x="1173893" y="1692875"/>
            <a:ext cx="1890584" cy="200797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t>Voici</a:t>
            </a:r>
            <a:r>
              <a:rPr lang="en-GB" sz="2800" dirty="0"/>
              <a:t> Joseph</a:t>
            </a:r>
          </a:p>
        </p:txBody>
      </p:sp>
      <p:sp>
        <p:nvSpPr>
          <p:cNvPr id="15" name="Callout: Down Arrow 14">
            <a:extLst>
              <a:ext uri="{FF2B5EF4-FFF2-40B4-BE49-F238E27FC236}">
                <a16:creationId xmlns:a16="http://schemas.microsoft.com/office/drawing/2014/main" id="{4416CB38-E77D-40E8-B76A-9F71D061D8FC}"/>
              </a:ext>
            </a:extLst>
          </p:cNvPr>
          <p:cNvSpPr/>
          <p:nvPr/>
        </p:nvSpPr>
        <p:spPr>
          <a:xfrm rot="1838117">
            <a:off x="8794116" y="1658637"/>
            <a:ext cx="1890584" cy="200797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a:t>Voici</a:t>
            </a:r>
            <a:r>
              <a:rPr lang="en-GB" sz="2800" dirty="0"/>
              <a:t> Marie</a:t>
            </a:r>
          </a:p>
        </p:txBody>
      </p:sp>
      <p:sp>
        <p:nvSpPr>
          <p:cNvPr id="16" name="Rectangle: Top Corners Rounded 15">
            <a:extLst>
              <a:ext uri="{FF2B5EF4-FFF2-40B4-BE49-F238E27FC236}">
                <a16:creationId xmlns:a16="http://schemas.microsoft.com/office/drawing/2014/main" id="{EE8023E5-0E50-44DB-AB80-46DCCFBAECCE}"/>
              </a:ext>
            </a:extLst>
          </p:cNvPr>
          <p:cNvSpPr/>
          <p:nvPr/>
        </p:nvSpPr>
        <p:spPr>
          <a:xfrm>
            <a:off x="3978876" y="395416"/>
            <a:ext cx="3546389" cy="135924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t>Bonjour !</a:t>
            </a:r>
          </a:p>
        </p:txBody>
      </p:sp>
    </p:spTree>
    <p:extLst>
      <p:ext uri="{BB962C8B-B14F-4D97-AF65-F5344CB8AC3E}">
        <p14:creationId xmlns:p14="http://schemas.microsoft.com/office/powerpoint/2010/main" val="118273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A7B19F-F592-4F94-B4FB-6D3875F77CE1}"/>
              </a:ext>
            </a:extLst>
          </p:cNvPr>
          <p:cNvSpPr/>
          <p:nvPr/>
        </p:nvSpPr>
        <p:spPr>
          <a:xfrm>
            <a:off x="0" y="3842951"/>
            <a:ext cx="12192000" cy="30150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BDF726E-74C2-4583-AF8B-1100A79304CE}"/>
              </a:ext>
            </a:extLst>
          </p:cNvPr>
          <p:cNvSpPr txBox="1"/>
          <p:nvPr/>
        </p:nvSpPr>
        <p:spPr>
          <a:xfrm>
            <a:off x="218019" y="4013253"/>
            <a:ext cx="3563147" cy="2062103"/>
          </a:xfrm>
          <a:prstGeom prst="rect">
            <a:avLst/>
          </a:prstGeom>
          <a:solidFill>
            <a:schemeClr val="bg1"/>
          </a:solidFill>
          <a:ln w="76200">
            <a:solidFill>
              <a:schemeClr val="accent1">
                <a:lumMod val="75000"/>
              </a:schemeClr>
            </a:solidFill>
          </a:ln>
        </p:spPr>
        <p:txBody>
          <a:bodyPr wrap="square" rtlCol="0">
            <a:spAutoFit/>
          </a:bodyPr>
          <a:lstStyle/>
          <a:p>
            <a:r>
              <a:rPr lang="en-GB" sz="3200" dirty="0"/>
              <a:t>Joseph et Marie</a:t>
            </a:r>
          </a:p>
          <a:p>
            <a:r>
              <a:rPr lang="en-GB" sz="3200" dirty="0"/>
              <a:t>Joseph et Marie</a:t>
            </a:r>
          </a:p>
          <a:p>
            <a:r>
              <a:rPr lang="en-GB" sz="3200" dirty="0"/>
              <a:t>Joseph et Marie</a:t>
            </a:r>
          </a:p>
          <a:p>
            <a:r>
              <a:rPr lang="en-GB" sz="3200" dirty="0" err="1"/>
              <a:t>Vont</a:t>
            </a:r>
            <a:r>
              <a:rPr lang="en-GB" sz="3200" dirty="0"/>
              <a:t> à </a:t>
            </a:r>
            <a:r>
              <a:rPr lang="en-GB" sz="3200" dirty="0" err="1"/>
              <a:t>Bethléem</a:t>
            </a:r>
            <a:r>
              <a:rPr lang="en-GB" sz="3200" dirty="0"/>
              <a:t>.</a:t>
            </a:r>
          </a:p>
        </p:txBody>
      </p:sp>
      <p:sp>
        <p:nvSpPr>
          <p:cNvPr id="7" name="TextBox 6">
            <a:extLst>
              <a:ext uri="{FF2B5EF4-FFF2-40B4-BE49-F238E27FC236}">
                <a16:creationId xmlns:a16="http://schemas.microsoft.com/office/drawing/2014/main" id="{976BE2A2-FDB6-43C2-A37C-D87B69D64782}"/>
              </a:ext>
            </a:extLst>
          </p:cNvPr>
          <p:cNvSpPr txBox="1"/>
          <p:nvPr/>
        </p:nvSpPr>
        <p:spPr>
          <a:xfrm>
            <a:off x="109008" y="6245658"/>
            <a:ext cx="3781167" cy="369332"/>
          </a:xfrm>
          <a:prstGeom prst="rect">
            <a:avLst/>
          </a:prstGeom>
          <a:solidFill>
            <a:schemeClr val="bg1">
              <a:lumMod val="95000"/>
            </a:schemeClr>
          </a:solidFill>
          <a:ln>
            <a:solidFill>
              <a:schemeClr val="tx1"/>
            </a:solidFill>
          </a:ln>
        </p:spPr>
        <p:txBody>
          <a:bodyPr wrap="square" rtlCol="0">
            <a:spAutoFit/>
          </a:bodyPr>
          <a:lstStyle/>
          <a:p>
            <a:r>
              <a:rPr lang="en-GB" dirty="0"/>
              <a:t>Tune: We wish you a Merry Christmas</a:t>
            </a:r>
          </a:p>
        </p:txBody>
      </p:sp>
      <p:pic>
        <p:nvPicPr>
          <p:cNvPr id="2050" name="Picture 2" descr="Before Mary had baby Jesus, a ruler called Augustus wanted to count all the people in his kingdom. Mary and Joseph had to be counted as well. They needed to travel to a city called Bethlehem. They set off early one morning because the city was a long way from Nazareth. – Slide 5">
            <a:extLst>
              <a:ext uri="{FF2B5EF4-FFF2-40B4-BE49-F238E27FC236}">
                <a16:creationId xmlns:a16="http://schemas.microsoft.com/office/drawing/2014/main" id="{B590D09B-F979-4DF0-9EB6-C109E1AA0C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108198" y="270503"/>
            <a:ext cx="7810678" cy="6093226"/>
          </a:xfrm>
          <a:prstGeom prst="rect">
            <a:avLst/>
          </a:prstGeom>
          <a:noFill/>
          <a:ln w="762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032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Every room in the city was full with visitors and Mary and Joseph could not find anywhere to stay. Not even the inn had a place. The Innkeeper said there was no room for them. – Slide 9">
            <a:extLst>
              <a:ext uri="{FF2B5EF4-FFF2-40B4-BE49-F238E27FC236}">
                <a16:creationId xmlns:a16="http://schemas.microsoft.com/office/drawing/2014/main" id="{62BB60C2-71CC-470B-8E01-65FDA01A1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077728" y="84231"/>
            <a:ext cx="2837935" cy="20707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EA7B19F-F592-4F94-B4FB-6D3875F77CE1}"/>
              </a:ext>
            </a:extLst>
          </p:cNvPr>
          <p:cNvSpPr/>
          <p:nvPr/>
        </p:nvSpPr>
        <p:spPr>
          <a:xfrm>
            <a:off x="0" y="2075935"/>
            <a:ext cx="12192000" cy="47820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9C4B9408-CB1C-4739-B232-94ECDC34043F}"/>
              </a:ext>
            </a:extLst>
          </p:cNvPr>
          <p:cNvSpPr txBox="1"/>
          <p:nvPr/>
        </p:nvSpPr>
        <p:spPr>
          <a:xfrm>
            <a:off x="453362" y="2273453"/>
            <a:ext cx="4699406" cy="584775"/>
          </a:xfrm>
          <a:prstGeom prst="rect">
            <a:avLst/>
          </a:prstGeom>
          <a:solidFill>
            <a:schemeClr val="bg1"/>
          </a:solidFill>
          <a:ln w="76200">
            <a:solidFill>
              <a:srgbClr val="0070C0"/>
            </a:solidFill>
          </a:ln>
        </p:spPr>
        <p:txBody>
          <a:bodyPr wrap="square" rtlCol="0">
            <a:spAutoFit/>
          </a:bodyPr>
          <a:lstStyle/>
          <a:p>
            <a:r>
              <a:rPr lang="en-GB" sz="3200" dirty="0"/>
              <a:t>Toc, toc, toc !</a:t>
            </a:r>
          </a:p>
        </p:txBody>
      </p:sp>
      <p:sp>
        <p:nvSpPr>
          <p:cNvPr id="8" name="TextBox 7">
            <a:extLst>
              <a:ext uri="{FF2B5EF4-FFF2-40B4-BE49-F238E27FC236}">
                <a16:creationId xmlns:a16="http://schemas.microsoft.com/office/drawing/2014/main" id="{8B2C22B7-A583-4E94-BA41-3A09C8570E8B}"/>
              </a:ext>
            </a:extLst>
          </p:cNvPr>
          <p:cNvSpPr txBox="1"/>
          <p:nvPr/>
        </p:nvSpPr>
        <p:spPr>
          <a:xfrm>
            <a:off x="6096000" y="2273459"/>
            <a:ext cx="4699406" cy="584775"/>
          </a:xfrm>
          <a:prstGeom prst="rect">
            <a:avLst/>
          </a:prstGeom>
          <a:solidFill>
            <a:schemeClr val="bg1"/>
          </a:solidFill>
          <a:ln w="76200">
            <a:solidFill>
              <a:srgbClr val="0070C0"/>
            </a:solidFill>
          </a:ln>
        </p:spPr>
        <p:txBody>
          <a:bodyPr wrap="square" rtlCol="0">
            <a:spAutoFit/>
          </a:bodyPr>
          <a:lstStyle/>
          <a:p>
            <a:r>
              <a:rPr lang="en-GB" sz="3200" dirty="0"/>
              <a:t>Qui </a:t>
            </a:r>
            <a:r>
              <a:rPr lang="en-GB" sz="3200" dirty="0" err="1"/>
              <a:t>est</a:t>
            </a:r>
            <a:r>
              <a:rPr lang="en-GB" sz="3200" dirty="0"/>
              <a:t> </a:t>
            </a:r>
            <a:r>
              <a:rPr lang="en-GB" sz="3200" dirty="0" err="1"/>
              <a:t>là</a:t>
            </a:r>
            <a:r>
              <a:rPr lang="en-GB" sz="3200" dirty="0"/>
              <a:t> ?</a:t>
            </a:r>
          </a:p>
        </p:txBody>
      </p:sp>
      <p:sp>
        <p:nvSpPr>
          <p:cNvPr id="9" name="TextBox 8">
            <a:extLst>
              <a:ext uri="{FF2B5EF4-FFF2-40B4-BE49-F238E27FC236}">
                <a16:creationId xmlns:a16="http://schemas.microsoft.com/office/drawing/2014/main" id="{AB588A14-BEB4-4712-AE90-DA1B5EA3FA5F}"/>
              </a:ext>
            </a:extLst>
          </p:cNvPr>
          <p:cNvSpPr txBox="1"/>
          <p:nvPr/>
        </p:nvSpPr>
        <p:spPr>
          <a:xfrm>
            <a:off x="463800" y="3096851"/>
            <a:ext cx="4699406" cy="1077218"/>
          </a:xfrm>
          <a:prstGeom prst="rect">
            <a:avLst/>
          </a:prstGeom>
          <a:solidFill>
            <a:schemeClr val="bg1"/>
          </a:solidFill>
          <a:ln w="76200">
            <a:solidFill>
              <a:srgbClr val="0070C0"/>
            </a:solidFill>
          </a:ln>
        </p:spPr>
        <p:txBody>
          <a:bodyPr wrap="square" rtlCol="0">
            <a:spAutoFit/>
          </a:bodyPr>
          <a:lstStyle/>
          <a:p>
            <a:r>
              <a:rPr lang="en-GB" sz="3200" dirty="0" err="1"/>
              <a:t>C’est</a:t>
            </a:r>
            <a:r>
              <a:rPr lang="en-GB" sz="3200" dirty="0"/>
              <a:t> </a:t>
            </a:r>
            <a:r>
              <a:rPr lang="en-GB" sz="3200" dirty="0" err="1"/>
              <a:t>moi</a:t>
            </a:r>
            <a:r>
              <a:rPr lang="en-GB" sz="3200" dirty="0"/>
              <a:t> Joseph !</a:t>
            </a:r>
          </a:p>
          <a:p>
            <a:r>
              <a:rPr lang="en-GB" sz="3200" dirty="0" err="1"/>
              <a:t>C’est</a:t>
            </a:r>
            <a:r>
              <a:rPr lang="en-GB" sz="3200" dirty="0"/>
              <a:t> </a:t>
            </a:r>
            <a:r>
              <a:rPr lang="en-GB" sz="3200" dirty="0" err="1"/>
              <a:t>moi</a:t>
            </a:r>
            <a:r>
              <a:rPr lang="en-GB" sz="3200" dirty="0"/>
              <a:t>, Marie !</a:t>
            </a:r>
          </a:p>
        </p:txBody>
      </p:sp>
      <p:sp>
        <p:nvSpPr>
          <p:cNvPr id="10" name="TextBox 9">
            <a:extLst>
              <a:ext uri="{FF2B5EF4-FFF2-40B4-BE49-F238E27FC236}">
                <a16:creationId xmlns:a16="http://schemas.microsoft.com/office/drawing/2014/main" id="{12221CF0-AFE1-40B0-9EFB-B8CD54F805A6}"/>
              </a:ext>
            </a:extLst>
          </p:cNvPr>
          <p:cNvSpPr txBox="1"/>
          <p:nvPr/>
        </p:nvSpPr>
        <p:spPr>
          <a:xfrm>
            <a:off x="6096000" y="3096851"/>
            <a:ext cx="4699406" cy="1077218"/>
          </a:xfrm>
          <a:prstGeom prst="rect">
            <a:avLst/>
          </a:prstGeom>
          <a:solidFill>
            <a:schemeClr val="bg1"/>
          </a:solidFill>
          <a:ln w="76200">
            <a:solidFill>
              <a:srgbClr val="0070C0"/>
            </a:solidFill>
          </a:ln>
        </p:spPr>
        <p:txBody>
          <a:bodyPr wrap="square" rtlCol="0">
            <a:spAutoFit/>
          </a:bodyPr>
          <a:lstStyle/>
          <a:p>
            <a:r>
              <a:rPr lang="en-GB" sz="3200" dirty="0"/>
              <a:t>Non, non, non !</a:t>
            </a:r>
          </a:p>
          <a:p>
            <a:r>
              <a:rPr lang="en-GB" sz="3200" dirty="0"/>
              <a:t>Pas de </a:t>
            </a:r>
            <a:r>
              <a:rPr lang="en-GB" sz="3200" dirty="0" err="1"/>
              <a:t>chambres</a:t>
            </a:r>
            <a:r>
              <a:rPr lang="en-GB" sz="3200" dirty="0"/>
              <a:t> !</a:t>
            </a:r>
          </a:p>
        </p:txBody>
      </p:sp>
      <p:sp>
        <p:nvSpPr>
          <p:cNvPr id="11" name="TextBox 10">
            <a:extLst>
              <a:ext uri="{FF2B5EF4-FFF2-40B4-BE49-F238E27FC236}">
                <a16:creationId xmlns:a16="http://schemas.microsoft.com/office/drawing/2014/main" id="{9634412D-ED55-45EE-8C48-101EA60141C6}"/>
              </a:ext>
            </a:extLst>
          </p:cNvPr>
          <p:cNvSpPr txBox="1"/>
          <p:nvPr/>
        </p:nvSpPr>
        <p:spPr>
          <a:xfrm>
            <a:off x="463800" y="4334199"/>
            <a:ext cx="4699406" cy="584775"/>
          </a:xfrm>
          <a:prstGeom prst="rect">
            <a:avLst/>
          </a:prstGeom>
          <a:solidFill>
            <a:schemeClr val="bg1"/>
          </a:solidFill>
          <a:ln w="76200">
            <a:solidFill>
              <a:srgbClr val="0070C0"/>
            </a:solidFill>
          </a:ln>
        </p:spPr>
        <p:txBody>
          <a:bodyPr wrap="square" rtlCol="0">
            <a:spAutoFit/>
          </a:bodyPr>
          <a:lstStyle/>
          <a:p>
            <a:r>
              <a:rPr lang="en-GB" sz="3200" dirty="0" err="1"/>
              <a:t>Mais</a:t>
            </a:r>
            <a:r>
              <a:rPr lang="en-GB" sz="3200" dirty="0"/>
              <a:t>, toc, toc, toc !</a:t>
            </a:r>
          </a:p>
        </p:txBody>
      </p:sp>
      <p:sp>
        <p:nvSpPr>
          <p:cNvPr id="12" name="TextBox 11">
            <a:extLst>
              <a:ext uri="{FF2B5EF4-FFF2-40B4-BE49-F238E27FC236}">
                <a16:creationId xmlns:a16="http://schemas.microsoft.com/office/drawing/2014/main" id="{B0EAF87D-D6D4-4310-B0AB-37E6784D718F}"/>
              </a:ext>
            </a:extLst>
          </p:cNvPr>
          <p:cNvSpPr txBox="1"/>
          <p:nvPr/>
        </p:nvSpPr>
        <p:spPr>
          <a:xfrm>
            <a:off x="6106438" y="4334205"/>
            <a:ext cx="4699406" cy="584775"/>
          </a:xfrm>
          <a:prstGeom prst="rect">
            <a:avLst/>
          </a:prstGeom>
          <a:solidFill>
            <a:schemeClr val="bg1"/>
          </a:solidFill>
          <a:ln w="76200">
            <a:solidFill>
              <a:srgbClr val="0070C0"/>
            </a:solidFill>
          </a:ln>
        </p:spPr>
        <p:txBody>
          <a:bodyPr wrap="square" rtlCol="0">
            <a:spAutoFit/>
          </a:bodyPr>
          <a:lstStyle/>
          <a:p>
            <a:r>
              <a:rPr lang="en-GB" sz="3200" dirty="0"/>
              <a:t>Qui </a:t>
            </a:r>
            <a:r>
              <a:rPr lang="en-GB" sz="3200" dirty="0" err="1"/>
              <a:t>est</a:t>
            </a:r>
            <a:r>
              <a:rPr lang="en-GB" sz="3200" dirty="0"/>
              <a:t> </a:t>
            </a:r>
            <a:r>
              <a:rPr lang="en-GB" sz="3200" dirty="0" err="1"/>
              <a:t>là</a:t>
            </a:r>
            <a:r>
              <a:rPr lang="en-GB" sz="3200" dirty="0"/>
              <a:t> ?</a:t>
            </a:r>
          </a:p>
        </p:txBody>
      </p:sp>
      <p:sp>
        <p:nvSpPr>
          <p:cNvPr id="13" name="TextBox 12">
            <a:extLst>
              <a:ext uri="{FF2B5EF4-FFF2-40B4-BE49-F238E27FC236}">
                <a16:creationId xmlns:a16="http://schemas.microsoft.com/office/drawing/2014/main" id="{D317743F-ECF6-469D-8B85-7CBD63B6461E}"/>
              </a:ext>
            </a:extLst>
          </p:cNvPr>
          <p:cNvSpPr txBox="1"/>
          <p:nvPr/>
        </p:nvSpPr>
        <p:spPr>
          <a:xfrm>
            <a:off x="463800" y="5194985"/>
            <a:ext cx="4699406" cy="1077218"/>
          </a:xfrm>
          <a:prstGeom prst="rect">
            <a:avLst/>
          </a:prstGeom>
          <a:solidFill>
            <a:schemeClr val="bg1"/>
          </a:solidFill>
          <a:ln w="76200">
            <a:solidFill>
              <a:srgbClr val="0070C0"/>
            </a:solidFill>
          </a:ln>
        </p:spPr>
        <p:txBody>
          <a:bodyPr wrap="square" rtlCol="0">
            <a:spAutoFit/>
          </a:bodyPr>
          <a:lstStyle/>
          <a:p>
            <a:r>
              <a:rPr lang="en-GB" sz="3200" dirty="0" err="1"/>
              <a:t>C’est</a:t>
            </a:r>
            <a:r>
              <a:rPr lang="en-GB" sz="3200" dirty="0"/>
              <a:t> </a:t>
            </a:r>
            <a:r>
              <a:rPr lang="en-GB" sz="3200" dirty="0" err="1"/>
              <a:t>moi</a:t>
            </a:r>
            <a:r>
              <a:rPr lang="en-GB" sz="3200" dirty="0"/>
              <a:t> Joseph !</a:t>
            </a:r>
          </a:p>
          <a:p>
            <a:r>
              <a:rPr lang="en-GB" sz="3200" dirty="0" err="1"/>
              <a:t>C’est</a:t>
            </a:r>
            <a:r>
              <a:rPr lang="en-GB" sz="3200" dirty="0"/>
              <a:t> </a:t>
            </a:r>
            <a:r>
              <a:rPr lang="en-GB" sz="3200" dirty="0" err="1"/>
              <a:t>moi</a:t>
            </a:r>
            <a:r>
              <a:rPr lang="en-GB" sz="3200" dirty="0"/>
              <a:t>, Marie !</a:t>
            </a:r>
          </a:p>
        </p:txBody>
      </p:sp>
      <p:sp>
        <p:nvSpPr>
          <p:cNvPr id="14" name="TextBox 13">
            <a:extLst>
              <a:ext uri="{FF2B5EF4-FFF2-40B4-BE49-F238E27FC236}">
                <a16:creationId xmlns:a16="http://schemas.microsoft.com/office/drawing/2014/main" id="{5E0BC8CC-BC93-4A96-84F0-AD6794AC2663}"/>
              </a:ext>
            </a:extLst>
          </p:cNvPr>
          <p:cNvSpPr txBox="1"/>
          <p:nvPr/>
        </p:nvSpPr>
        <p:spPr>
          <a:xfrm>
            <a:off x="6106438" y="5116504"/>
            <a:ext cx="4699406" cy="1077218"/>
          </a:xfrm>
          <a:prstGeom prst="rect">
            <a:avLst/>
          </a:prstGeom>
          <a:solidFill>
            <a:schemeClr val="bg1"/>
          </a:solidFill>
          <a:ln w="76200">
            <a:solidFill>
              <a:srgbClr val="0070C0"/>
            </a:solidFill>
          </a:ln>
        </p:spPr>
        <p:txBody>
          <a:bodyPr wrap="square" rtlCol="0">
            <a:spAutoFit/>
          </a:bodyPr>
          <a:lstStyle/>
          <a:p>
            <a:r>
              <a:rPr lang="en-GB" sz="3200" dirty="0" err="1"/>
              <a:t>Voici</a:t>
            </a:r>
            <a:r>
              <a:rPr lang="en-GB" sz="3200" dirty="0"/>
              <a:t> une </a:t>
            </a:r>
            <a:r>
              <a:rPr lang="en-GB" sz="3200" dirty="0" err="1"/>
              <a:t>étable</a:t>
            </a:r>
            <a:r>
              <a:rPr lang="en-GB" sz="3200" dirty="0"/>
              <a:t>.</a:t>
            </a:r>
          </a:p>
          <a:p>
            <a:r>
              <a:rPr lang="en-GB" sz="3200" dirty="0"/>
              <a:t>Entrez ! </a:t>
            </a:r>
            <a:r>
              <a:rPr lang="en-GB" sz="3200" dirty="0" err="1"/>
              <a:t>Asseyez-vous</a:t>
            </a:r>
            <a:r>
              <a:rPr lang="en-GB" sz="3200" dirty="0"/>
              <a:t> !</a:t>
            </a:r>
          </a:p>
        </p:txBody>
      </p:sp>
      <p:sp>
        <p:nvSpPr>
          <p:cNvPr id="2" name="Callout: Down Arrow 1">
            <a:extLst>
              <a:ext uri="{FF2B5EF4-FFF2-40B4-BE49-F238E27FC236}">
                <a16:creationId xmlns:a16="http://schemas.microsoft.com/office/drawing/2014/main" id="{7F3E489D-41BE-4D2F-B6C9-06FB0D6216C0}"/>
              </a:ext>
            </a:extLst>
          </p:cNvPr>
          <p:cNvSpPr/>
          <p:nvPr/>
        </p:nvSpPr>
        <p:spPr>
          <a:xfrm>
            <a:off x="568411" y="521480"/>
            <a:ext cx="2236573" cy="149567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Joseph et Marie</a:t>
            </a:r>
          </a:p>
        </p:txBody>
      </p:sp>
      <p:sp>
        <p:nvSpPr>
          <p:cNvPr id="16" name="Callout: Down Arrow 15">
            <a:extLst>
              <a:ext uri="{FF2B5EF4-FFF2-40B4-BE49-F238E27FC236}">
                <a16:creationId xmlns:a16="http://schemas.microsoft.com/office/drawing/2014/main" id="{3F48B435-78C1-4ECF-B3B6-64D77C15FC6F}"/>
              </a:ext>
            </a:extLst>
          </p:cNvPr>
          <p:cNvSpPr/>
          <p:nvPr/>
        </p:nvSpPr>
        <p:spPr>
          <a:xfrm>
            <a:off x="8311975" y="521480"/>
            <a:ext cx="2277766" cy="149567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err="1"/>
              <a:t>L’aubergiste</a:t>
            </a:r>
            <a:endParaRPr lang="en-GB" sz="3200" dirty="0"/>
          </a:p>
        </p:txBody>
      </p:sp>
    </p:spTree>
    <p:extLst>
      <p:ext uri="{BB962C8B-B14F-4D97-AF65-F5344CB8AC3E}">
        <p14:creationId xmlns:p14="http://schemas.microsoft.com/office/powerpoint/2010/main" val="175492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A7B19F-F592-4F94-B4FB-6D3875F77CE1}"/>
              </a:ext>
            </a:extLst>
          </p:cNvPr>
          <p:cNvSpPr/>
          <p:nvPr/>
        </p:nvSpPr>
        <p:spPr>
          <a:xfrm>
            <a:off x="-20876" y="5066270"/>
            <a:ext cx="12192000" cy="179173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BDF726E-74C2-4583-AF8B-1100A79304CE}"/>
              </a:ext>
            </a:extLst>
          </p:cNvPr>
          <p:cNvSpPr txBox="1"/>
          <p:nvPr/>
        </p:nvSpPr>
        <p:spPr>
          <a:xfrm>
            <a:off x="3158929" y="5200193"/>
            <a:ext cx="5514952" cy="584775"/>
          </a:xfrm>
          <a:prstGeom prst="rect">
            <a:avLst/>
          </a:prstGeom>
          <a:solidFill>
            <a:schemeClr val="bg1"/>
          </a:solidFill>
          <a:ln w="76200">
            <a:solidFill>
              <a:schemeClr val="accent1">
                <a:lumMod val="75000"/>
              </a:schemeClr>
            </a:solidFill>
          </a:ln>
        </p:spPr>
        <p:txBody>
          <a:bodyPr wrap="square" rtlCol="0">
            <a:spAutoFit/>
          </a:bodyPr>
          <a:lstStyle/>
          <a:p>
            <a:r>
              <a:rPr lang="en-GB" sz="3200" dirty="0"/>
              <a:t>Marie, Joseph, et </a:t>
            </a:r>
            <a:r>
              <a:rPr lang="en-GB" sz="3200" dirty="0" err="1"/>
              <a:t>l’enfant</a:t>
            </a:r>
            <a:r>
              <a:rPr lang="en-GB" sz="3200" dirty="0"/>
              <a:t> </a:t>
            </a:r>
            <a:r>
              <a:rPr lang="en-GB" sz="3200" dirty="0" err="1"/>
              <a:t>Jésus</a:t>
            </a:r>
            <a:r>
              <a:rPr lang="en-GB" sz="3200" dirty="0"/>
              <a:t>.</a:t>
            </a:r>
          </a:p>
        </p:txBody>
      </p:sp>
      <p:sp>
        <p:nvSpPr>
          <p:cNvPr id="7" name="TextBox 6">
            <a:extLst>
              <a:ext uri="{FF2B5EF4-FFF2-40B4-BE49-F238E27FC236}">
                <a16:creationId xmlns:a16="http://schemas.microsoft.com/office/drawing/2014/main" id="{976BE2A2-FDB6-43C2-A37C-D87B69D64782}"/>
              </a:ext>
            </a:extLst>
          </p:cNvPr>
          <p:cNvSpPr txBox="1"/>
          <p:nvPr/>
        </p:nvSpPr>
        <p:spPr>
          <a:xfrm>
            <a:off x="4423720" y="5868722"/>
            <a:ext cx="2570205" cy="369332"/>
          </a:xfrm>
          <a:prstGeom prst="rect">
            <a:avLst/>
          </a:prstGeom>
          <a:solidFill>
            <a:schemeClr val="bg1">
              <a:lumMod val="95000"/>
            </a:schemeClr>
          </a:solidFill>
          <a:ln>
            <a:solidFill>
              <a:schemeClr val="tx1"/>
            </a:solidFill>
          </a:ln>
        </p:spPr>
        <p:txBody>
          <a:bodyPr wrap="square" rtlCol="0">
            <a:spAutoFit/>
          </a:bodyPr>
          <a:lstStyle/>
          <a:p>
            <a:r>
              <a:rPr lang="en-GB" dirty="0"/>
              <a:t>Tune: Away in a Manger</a:t>
            </a:r>
          </a:p>
        </p:txBody>
      </p:sp>
      <p:pic>
        <p:nvPicPr>
          <p:cNvPr id="3074" name="Picture 2" descr="But then just as they were getting very worried, the Innkeeper told them they could shelter in the place by the inn where the animals lived. That night baby Jesus was born and Mary wrapped Him in warm cloths and put Him in a manger. Mary and Joseph cried with happiness because this baby was God’s gift of love to them and to the world. – Slide 10">
            <a:extLst>
              <a:ext uri="{FF2B5EF4-FFF2-40B4-BE49-F238E27FC236}">
                <a16:creationId xmlns:a16="http://schemas.microsoft.com/office/drawing/2014/main" id="{33FA981F-CBEA-4926-A072-BBAF8CDF0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355606" y="160419"/>
            <a:ext cx="7121597" cy="4822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950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A7B19F-F592-4F94-B4FB-6D3875F77CE1}"/>
              </a:ext>
            </a:extLst>
          </p:cNvPr>
          <p:cNvSpPr/>
          <p:nvPr/>
        </p:nvSpPr>
        <p:spPr>
          <a:xfrm>
            <a:off x="0" y="2990335"/>
            <a:ext cx="12192000" cy="38676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E2FB34B8-99B2-4C2B-B44C-478947599D90}"/>
              </a:ext>
            </a:extLst>
          </p:cNvPr>
          <p:cNvSpPr txBox="1"/>
          <p:nvPr/>
        </p:nvSpPr>
        <p:spPr>
          <a:xfrm>
            <a:off x="292724" y="3372347"/>
            <a:ext cx="5601449" cy="3046988"/>
          </a:xfrm>
          <a:prstGeom prst="rect">
            <a:avLst/>
          </a:prstGeom>
          <a:solidFill>
            <a:schemeClr val="bg1"/>
          </a:solidFill>
          <a:ln w="76200">
            <a:solidFill>
              <a:srgbClr val="0070C0"/>
            </a:solidFill>
          </a:ln>
        </p:spPr>
        <p:txBody>
          <a:bodyPr wrap="square" rtlCol="0">
            <a:spAutoFit/>
          </a:bodyPr>
          <a:lstStyle/>
          <a:p>
            <a:r>
              <a:rPr lang="en-GB" sz="3200" dirty="0"/>
              <a:t>Bonjour ! </a:t>
            </a:r>
          </a:p>
          <a:p>
            <a:r>
              <a:rPr lang="en-GB" sz="3200" dirty="0" err="1"/>
              <a:t>Levez-vous</a:t>
            </a:r>
            <a:r>
              <a:rPr lang="en-GB" sz="3200" dirty="0"/>
              <a:t> ! </a:t>
            </a:r>
            <a:r>
              <a:rPr lang="en-GB" sz="3200" dirty="0" err="1"/>
              <a:t>Levez-vous</a:t>
            </a:r>
            <a:r>
              <a:rPr lang="en-GB" sz="3200" dirty="0"/>
              <a:t> !</a:t>
            </a:r>
          </a:p>
          <a:p>
            <a:r>
              <a:rPr lang="en-GB" sz="3200" dirty="0" err="1"/>
              <a:t>Écoutez</a:t>
            </a:r>
            <a:r>
              <a:rPr lang="en-GB" sz="3200" dirty="0"/>
              <a:t> ! </a:t>
            </a:r>
            <a:r>
              <a:rPr lang="en-GB" sz="3200" dirty="0" err="1"/>
              <a:t>Écoutez</a:t>
            </a:r>
            <a:r>
              <a:rPr lang="en-GB" sz="3200" dirty="0"/>
              <a:t> !</a:t>
            </a:r>
          </a:p>
          <a:p>
            <a:r>
              <a:rPr lang="en-GB" sz="3200" dirty="0" err="1"/>
              <a:t>L’enfant</a:t>
            </a:r>
            <a:r>
              <a:rPr lang="en-GB" sz="3200" dirty="0"/>
              <a:t> </a:t>
            </a:r>
            <a:r>
              <a:rPr lang="en-GB" sz="3200" dirty="0" err="1"/>
              <a:t>Jésus</a:t>
            </a:r>
            <a:r>
              <a:rPr lang="en-GB" sz="3200" dirty="0"/>
              <a:t> </a:t>
            </a:r>
            <a:r>
              <a:rPr lang="en-GB" sz="3200" dirty="0" err="1"/>
              <a:t>est</a:t>
            </a:r>
            <a:r>
              <a:rPr lang="en-GB" sz="3200" dirty="0"/>
              <a:t> né à </a:t>
            </a:r>
            <a:r>
              <a:rPr lang="en-GB" sz="3200" dirty="0" err="1"/>
              <a:t>Bethléem</a:t>
            </a:r>
            <a:r>
              <a:rPr lang="en-GB" sz="3200" dirty="0"/>
              <a:t>.</a:t>
            </a:r>
          </a:p>
          <a:p>
            <a:r>
              <a:rPr lang="en-GB" sz="3200" dirty="0" err="1"/>
              <a:t>Regardez</a:t>
            </a:r>
            <a:r>
              <a:rPr lang="en-GB" sz="3200" dirty="0"/>
              <a:t> </a:t>
            </a:r>
            <a:r>
              <a:rPr lang="en-GB" sz="3200" dirty="0" err="1"/>
              <a:t>l’étoile</a:t>
            </a:r>
            <a:r>
              <a:rPr lang="en-GB" sz="3200" dirty="0"/>
              <a:t> !</a:t>
            </a:r>
          </a:p>
          <a:p>
            <a:r>
              <a:rPr lang="en-GB" sz="3200" dirty="0"/>
              <a:t>Au revoir ! </a:t>
            </a:r>
          </a:p>
        </p:txBody>
      </p:sp>
      <p:pic>
        <p:nvPicPr>
          <p:cNvPr id="5122" name="Picture 2" descr="Nearby on a hill another exciting thing was happening. An angel was telling a group of shepherds that the Saviour Jesus Christ was born in Bethlehem and to go and see Him. After the angel finished speaking, the sky was filled with lots and lots of beautiful angels all praising God. – Slide 11">
            <a:extLst>
              <a:ext uri="{FF2B5EF4-FFF2-40B4-BE49-F238E27FC236}">
                <a16:creationId xmlns:a16="http://schemas.microsoft.com/office/drawing/2014/main" id="{7D51AC59-EC53-4358-AD69-594EBF88C5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1266" y="234779"/>
            <a:ext cx="6013621" cy="4510216"/>
          </a:xfrm>
          <a:prstGeom prst="rect">
            <a:avLst/>
          </a:prstGeom>
          <a:noFill/>
          <a:extLst>
            <a:ext uri="{909E8E84-426E-40DD-AFC4-6F175D3DCCD1}">
              <a14:hiddenFill xmlns:a14="http://schemas.microsoft.com/office/drawing/2010/main">
                <a:solidFill>
                  <a:srgbClr val="FFFFFF"/>
                </a:solidFill>
              </a14:hiddenFill>
            </a:ext>
          </a:extLst>
        </p:spPr>
      </p:pic>
      <p:sp>
        <p:nvSpPr>
          <p:cNvPr id="7" name="Callout: Down Arrow 6">
            <a:extLst>
              <a:ext uri="{FF2B5EF4-FFF2-40B4-BE49-F238E27FC236}">
                <a16:creationId xmlns:a16="http://schemas.microsoft.com/office/drawing/2014/main" id="{D38B931D-412F-4444-95E6-DF7A0BDC7025}"/>
              </a:ext>
            </a:extLst>
          </p:cNvPr>
          <p:cNvSpPr/>
          <p:nvPr/>
        </p:nvSpPr>
        <p:spPr>
          <a:xfrm>
            <a:off x="1705232" y="1438007"/>
            <a:ext cx="2236573" cy="149567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Les </a:t>
            </a:r>
            <a:r>
              <a:rPr lang="en-GB" sz="3200" dirty="0" err="1"/>
              <a:t>anges</a:t>
            </a:r>
            <a:endParaRPr lang="en-GB" sz="3200" dirty="0"/>
          </a:p>
        </p:txBody>
      </p:sp>
    </p:spTree>
    <p:extLst>
      <p:ext uri="{BB962C8B-B14F-4D97-AF65-F5344CB8AC3E}">
        <p14:creationId xmlns:p14="http://schemas.microsoft.com/office/powerpoint/2010/main" val="2353152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A7B19F-F592-4F94-B4FB-6D3875F77CE1}"/>
              </a:ext>
            </a:extLst>
          </p:cNvPr>
          <p:cNvSpPr/>
          <p:nvPr/>
        </p:nvSpPr>
        <p:spPr>
          <a:xfrm>
            <a:off x="0" y="3842951"/>
            <a:ext cx="12192000" cy="30150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BDF726E-74C2-4583-AF8B-1100A79304CE}"/>
              </a:ext>
            </a:extLst>
          </p:cNvPr>
          <p:cNvSpPr txBox="1"/>
          <p:nvPr/>
        </p:nvSpPr>
        <p:spPr>
          <a:xfrm>
            <a:off x="143881" y="4040667"/>
            <a:ext cx="4662897" cy="2062103"/>
          </a:xfrm>
          <a:prstGeom prst="rect">
            <a:avLst/>
          </a:prstGeom>
          <a:solidFill>
            <a:schemeClr val="bg1"/>
          </a:solidFill>
          <a:ln w="76200">
            <a:solidFill>
              <a:schemeClr val="accent1">
                <a:lumMod val="75000"/>
              </a:schemeClr>
            </a:solidFill>
          </a:ln>
        </p:spPr>
        <p:txBody>
          <a:bodyPr wrap="square" rtlCol="0">
            <a:spAutoFit/>
          </a:bodyPr>
          <a:lstStyle/>
          <a:p>
            <a:r>
              <a:rPr lang="en-GB" sz="3200" dirty="0"/>
              <a:t>Les </a:t>
            </a:r>
            <a:r>
              <a:rPr lang="en-GB" sz="3200" dirty="0" err="1"/>
              <a:t>bergers</a:t>
            </a:r>
            <a:r>
              <a:rPr lang="en-GB" sz="3200" dirty="0"/>
              <a:t> et les moutons</a:t>
            </a:r>
          </a:p>
          <a:p>
            <a:r>
              <a:rPr lang="en-GB" sz="3200" dirty="0"/>
              <a:t>Les </a:t>
            </a:r>
            <a:r>
              <a:rPr lang="en-GB" sz="3200" dirty="0" err="1"/>
              <a:t>bergers</a:t>
            </a:r>
            <a:r>
              <a:rPr lang="en-GB" sz="3200" dirty="0"/>
              <a:t> et les moutons</a:t>
            </a:r>
          </a:p>
          <a:p>
            <a:r>
              <a:rPr lang="en-GB" sz="3200" dirty="0"/>
              <a:t>Les </a:t>
            </a:r>
            <a:r>
              <a:rPr lang="en-GB" sz="3200" dirty="0" err="1"/>
              <a:t>bergers</a:t>
            </a:r>
            <a:r>
              <a:rPr lang="en-GB" sz="3200" dirty="0"/>
              <a:t> et les moutons</a:t>
            </a:r>
          </a:p>
          <a:p>
            <a:r>
              <a:rPr lang="en-GB" sz="3200" dirty="0" err="1"/>
              <a:t>Vont</a:t>
            </a:r>
            <a:r>
              <a:rPr lang="en-GB" sz="3200" dirty="0"/>
              <a:t> à </a:t>
            </a:r>
            <a:r>
              <a:rPr lang="en-GB" sz="3200" dirty="0" err="1"/>
              <a:t>Bethléem</a:t>
            </a:r>
            <a:r>
              <a:rPr lang="en-GB" sz="3200" dirty="0"/>
              <a:t>.</a:t>
            </a:r>
          </a:p>
        </p:txBody>
      </p:sp>
      <p:sp>
        <p:nvSpPr>
          <p:cNvPr id="7" name="TextBox 6">
            <a:extLst>
              <a:ext uri="{FF2B5EF4-FFF2-40B4-BE49-F238E27FC236}">
                <a16:creationId xmlns:a16="http://schemas.microsoft.com/office/drawing/2014/main" id="{976BE2A2-FDB6-43C2-A37C-D87B69D64782}"/>
              </a:ext>
            </a:extLst>
          </p:cNvPr>
          <p:cNvSpPr txBox="1"/>
          <p:nvPr/>
        </p:nvSpPr>
        <p:spPr>
          <a:xfrm>
            <a:off x="584745" y="6236544"/>
            <a:ext cx="3781167" cy="369332"/>
          </a:xfrm>
          <a:prstGeom prst="rect">
            <a:avLst/>
          </a:prstGeom>
          <a:solidFill>
            <a:schemeClr val="bg1">
              <a:lumMod val="95000"/>
            </a:schemeClr>
          </a:solidFill>
          <a:ln>
            <a:solidFill>
              <a:schemeClr val="tx1"/>
            </a:solidFill>
          </a:ln>
        </p:spPr>
        <p:txBody>
          <a:bodyPr wrap="square" rtlCol="0">
            <a:spAutoFit/>
          </a:bodyPr>
          <a:lstStyle/>
          <a:p>
            <a:r>
              <a:rPr lang="en-GB" dirty="0"/>
              <a:t>Tune: We wish you a Merry Christmas</a:t>
            </a:r>
          </a:p>
        </p:txBody>
      </p:sp>
      <p:pic>
        <p:nvPicPr>
          <p:cNvPr id="6146" name="Picture 2" descr="As soon as the angels left, the shepherds went down into Bethlehem and found Mary and Joseph and Jesus. They were so happy to see this special baby who was God’s Son. When they had seen Him they went to tell everyone the good news that Jesus was born! – Slide 12">
            <a:extLst>
              <a:ext uri="{FF2B5EF4-FFF2-40B4-BE49-F238E27FC236}">
                <a16:creationId xmlns:a16="http://schemas.microsoft.com/office/drawing/2014/main" id="{38CCC9C6-7F0B-4602-A361-831DEC384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0129" y="183202"/>
            <a:ext cx="6774368" cy="5080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63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EA7B19F-F592-4F94-B4FB-6D3875F77CE1}"/>
              </a:ext>
            </a:extLst>
          </p:cNvPr>
          <p:cNvSpPr/>
          <p:nvPr/>
        </p:nvSpPr>
        <p:spPr>
          <a:xfrm>
            <a:off x="0" y="3842951"/>
            <a:ext cx="5980670" cy="301504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BDF726E-74C2-4583-AF8B-1100A79304CE}"/>
              </a:ext>
            </a:extLst>
          </p:cNvPr>
          <p:cNvSpPr txBox="1"/>
          <p:nvPr/>
        </p:nvSpPr>
        <p:spPr>
          <a:xfrm>
            <a:off x="207847" y="3956079"/>
            <a:ext cx="5514952" cy="2062103"/>
          </a:xfrm>
          <a:prstGeom prst="rect">
            <a:avLst/>
          </a:prstGeom>
          <a:solidFill>
            <a:schemeClr val="bg1"/>
          </a:solidFill>
          <a:ln w="76200">
            <a:solidFill>
              <a:schemeClr val="accent1">
                <a:lumMod val="75000"/>
              </a:schemeClr>
            </a:solidFill>
          </a:ln>
        </p:spPr>
        <p:txBody>
          <a:bodyPr wrap="square" rtlCol="0">
            <a:spAutoFit/>
          </a:bodyPr>
          <a:lstStyle/>
          <a:p>
            <a:r>
              <a:rPr lang="en-GB" sz="3200" dirty="0"/>
              <a:t>Les trois </a:t>
            </a:r>
            <a:r>
              <a:rPr lang="en-GB" sz="3200" dirty="0" err="1"/>
              <a:t>rois</a:t>
            </a:r>
            <a:r>
              <a:rPr lang="en-GB" sz="3200" dirty="0"/>
              <a:t> </a:t>
            </a:r>
            <a:r>
              <a:rPr lang="en-GB" sz="3200" dirty="0" err="1"/>
              <a:t>regardent</a:t>
            </a:r>
            <a:r>
              <a:rPr lang="en-GB" sz="3200" dirty="0"/>
              <a:t> </a:t>
            </a:r>
            <a:r>
              <a:rPr lang="en-GB" sz="3200" dirty="0" err="1"/>
              <a:t>l’étoile</a:t>
            </a:r>
            <a:endParaRPr lang="en-GB" sz="3200" dirty="0"/>
          </a:p>
          <a:p>
            <a:r>
              <a:rPr lang="en-GB" sz="3200" dirty="0"/>
              <a:t>Les trois </a:t>
            </a:r>
            <a:r>
              <a:rPr lang="en-GB" sz="3200" dirty="0" err="1"/>
              <a:t>rois</a:t>
            </a:r>
            <a:r>
              <a:rPr lang="en-GB" sz="3200" dirty="0"/>
              <a:t> </a:t>
            </a:r>
            <a:r>
              <a:rPr lang="en-GB" sz="3200" dirty="0" err="1"/>
              <a:t>regardent</a:t>
            </a:r>
            <a:r>
              <a:rPr lang="en-GB" sz="3200" dirty="0"/>
              <a:t> </a:t>
            </a:r>
            <a:r>
              <a:rPr lang="en-GB" sz="3200" dirty="0" err="1"/>
              <a:t>l’étoile</a:t>
            </a:r>
            <a:endParaRPr lang="en-GB" sz="3200" dirty="0"/>
          </a:p>
          <a:p>
            <a:r>
              <a:rPr lang="en-GB" sz="3200" dirty="0" err="1"/>
              <a:t>Regardez</a:t>
            </a:r>
            <a:r>
              <a:rPr lang="en-GB" sz="3200" dirty="0"/>
              <a:t>, </a:t>
            </a:r>
            <a:r>
              <a:rPr lang="en-GB" sz="3200" dirty="0" err="1"/>
              <a:t>regardez</a:t>
            </a:r>
            <a:endParaRPr lang="en-GB" sz="3200" dirty="0"/>
          </a:p>
          <a:p>
            <a:r>
              <a:rPr lang="en-GB" sz="3200" dirty="0"/>
              <a:t>Les </a:t>
            </a:r>
            <a:r>
              <a:rPr lang="en-GB" sz="3200" dirty="0" err="1"/>
              <a:t>cadeaux</a:t>
            </a:r>
            <a:r>
              <a:rPr lang="en-GB" sz="3200" dirty="0"/>
              <a:t> pour </a:t>
            </a:r>
            <a:r>
              <a:rPr lang="en-GB" sz="3200" dirty="0" err="1"/>
              <a:t>l’enfant</a:t>
            </a:r>
            <a:r>
              <a:rPr lang="en-GB" sz="3200" dirty="0"/>
              <a:t> </a:t>
            </a:r>
            <a:r>
              <a:rPr lang="en-GB" sz="3200" dirty="0" err="1"/>
              <a:t>Jésus</a:t>
            </a:r>
            <a:r>
              <a:rPr lang="en-GB" sz="3200" dirty="0"/>
              <a:t>.</a:t>
            </a:r>
          </a:p>
        </p:txBody>
      </p:sp>
      <p:sp>
        <p:nvSpPr>
          <p:cNvPr id="7" name="TextBox 6">
            <a:extLst>
              <a:ext uri="{FF2B5EF4-FFF2-40B4-BE49-F238E27FC236}">
                <a16:creationId xmlns:a16="http://schemas.microsoft.com/office/drawing/2014/main" id="{976BE2A2-FDB6-43C2-A37C-D87B69D64782}"/>
              </a:ext>
            </a:extLst>
          </p:cNvPr>
          <p:cNvSpPr txBox="1"/>
          <p:nvPr/>
        </p:nvSpPr>
        <p:spPr>
          <a:xfrm>
            <a:off x="840258" y="6131310"/>
            <a:ext cx="3781167" cy="369332"/>
          </a:xfrm>
          <a:prstGeom prst="rect">
            <a:avLst/>
          </a:prstGeom>
          <a:solidFill>
            <a:schemeClr val="bg1">
              <a:lumMod val="95000"/>
            </a:schemeClr>
          </a:solidFill>
          <a:ln>
            <a:solidFill>
              <a:schemeClr val="tx1"/>
            </a:solidFill>
          </a:ln>
        </p:spPr>
        <p:txBody>
          <a:bodyPr wrap="square" rtlCol="0">
            <a:spAutoFit/>
          </a:bodyPr>
          <a:lstStyle/>
          <a:p>
            <a:r>
              <a:rPr lang="en-GB" dirty="0"/>
              <a:t>Tune: We Three Kings of Orient Are</a:t>
            </a:r>
          </a:p>
        </p:txBody>
      </p:sp>
      <p:pic>
        <p:nvPicPr>
          <p:cNvPr id="7170" name="Picture 2" descr="A long, long way from Bethlehem some wisemen were following a beautiful, bright star in the sky. They knew a very special king was going to be born soon and the star was going to lead them to Him. – Slide 13">
            <a:extLst>
              <a:ext uri="{FF2B5EF4-FFF2-40B4-BE49-F238E27FC236}">
                <a16:creationId xmlns:a16="http://schemas.microsoft.com/office/drawing/2014/main" id="{AB09C84C-EC88-4C01-8B92-47A7162F61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0841" y="169721"/>
            <a:ext cx="4572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The wisemen followed the star day and night until at last it came to the place where Mary and Joseph and Jesus lived. Then they gave Jesus some gifts of gold, frankincense and myrrh and they worshipped Him. – Slide 14">
            <a:extLst>
              <a:ext uri="{FF2B5EF4-FFF2-40B4-BE49-F238E27FC236}">
                <a16:creationId xmlns:a16="http://schemas.microsoft.com/office/drawing/2014/main" id="{6648BC11-975D-4D46-A2B2-4AF50F1182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3903" y="3272630"/>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559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Cheater</dc:creator>
  <cp:lastModifiedBy>Elizabeth Lord</cp:lastModifiedBy>
  <cp:revision>24</cp:revision>
  <dcterms:created xsi:type="dcterms:W3CDTF">2019-11-12T10:31:45Z</dcterms:created>
  <dcterms:modified xsi:type="dcterms:W3CDTF">2019-11-18T09:00:08Z</dcterms:modified>
</cp:coreProperties>
</file>