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2" r:id="rId6"/>
    <p:sldMasterId id="2147483734" r:id="rId7"/>
    <p:sldMasterId id="2147483746" r:id="rId8"/>
  </p:sldMasterIdLst>
  <p:notesMasterIdLst>
    <p:notesMasterId r:id="rId67"/>
  </p:notesMasterIdLst>
  <p:sldIdLst>
    <p:sldId id="273" r:id="rId9"/>
    <p:sldId id="299" r:id="rId10"/>
    <p:sldId id="300" r:id="rId11"/>
    <p:sldId id="294" r:id="rId12"/>
    <p:sldId id="295" r:id="rId13"/>
    <p:sldId id="296" r:id="rId14"/>
    <p:sldId id="297" r:id="rId15"/>
    <p:sldId id="298"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274"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75" r:id="rId62"/>
    <p:sldId id="276" r:id="rId63"/>
    <p:sldId id="277" r:id="rId64"/>
    <p:sldId id="278" r:id="rId65"/>
    <p:sldId id="27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5B65-4DA2-9916-83EB4D46AD7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5B65-4DA2-9916-83EB4D46AD7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Checklist!$E$3:$F$3</c:f>
              <c:strCache>
                <c:ptCount val="2"/>
                <c:pt idx="0">
                  <c:v>Y</c:v>
                </c:pt>
                <c:pt idx="1">
                  <c:v>N</c:v>
                </c:pt>
              </c:strCache>
            </c:strRef>
          </c:cat>
          <c:val>
            <c:numRef>
              <c:f>Checklist!$E$6:$F$6</c:f>
              <c:numCache>
                <c:formatCode>General</c:formatCode>
                <c:ptCount val="2"/>
                <c:pt idx="0">
                  <c:v>15</c:v>
                </c:pt>
                <c:pt idx="1">
                  <c:v>19</c:v>
                </c:pt>
              </c:numCache>
            </c:numRef>
          </c:val>
          <c:extLst>
            <c:ext xmlns:c16="http://schemas.microsoft.com/office/drawing/2014/chart" uri="{C3380CC4-5D6E-409C-BE32-E72D297353CC}">
              <c16:uniqueId val="{00000004-5B65-4DA2-9916-83EB4D46AD7F}"/>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7CB-44C7-B2C8-FDF3F42952C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7CB-44C7-B2C8-FDF3F42952C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Checklist!$E$3:$F$3</c:f>
              <c:strCache>
                <c:ptCount val="2"/>
                <c:pt idx="0">
                  <c:v>Y</c:v>
                </c:pt>
                <c:pt idx="1">
                  <c:v>N</c:v>
                </c:pt>
              </c:strCache>
            </c:strRef>
          </c:cat>
          <c:val>
            <c:numRef>
              <c:f>Checklist!$E$26:$F$26</c:f>
              <c:numCache>
                <c:formatCode>General</c:formatCode>
                <c:ptCount val="2"/>
                <c:pt idx="0">
                  <c:v>12</c:v>
                </c:pt>
                <c:pt idx="1">
                  <c:v>28</c:v>
                </c:pt>
              </c:numCache>
            </c:numRef>
          </c:val>
          <c:extLst>
            <c:ext xmlns:c16="http://schemas.microsoft.com/office/drawing/2014/chart" uri="{C3380CC4-5D6E-409C-BE32-E72D297353CC}">
              <c16:uniqueId val="{00000004-87CB-44C7-B2C8-FDF3F42952CA}"/>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505-48D9-8DE9-E5F283FDEC6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505-48D9-8DE9-E5F283FDEC6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Checklist!$E$3:$F$3</c:f>
              <c:strCache>
                <c:ptCount val="2"/>
                <c:pt idx="0">
                  <c:v>Y</c:v>
                </c:pt>
                <c:pt idx="1">
                  <c:v>N</c:v>
                </c:pt>
              </c:strCache>
            </c:strRef>
          </c:cat>
          <c:val>
            <c:numRef>
              <c:f>Checklist!$E$27:$F$27</c:f>
              <c:numCache>
                <c:formatCode>General</c:formatCode>
                <c:ptCount val="2"/>
                <c:pt idx="0">
                  <c:v>24</c:v>
                </c:pt>
                <c:pt idx="1">
                  <c:v>16</c:v>
                </c:pt>
              </c:numCache>
            </c:numRef>
          </c:val>
          <c:extLst>
            <c:ext xmlns:c16="http://schemas.microsoft.com/office/drawing/2014/chart" uri="{C3380CC4-5D6E-409C-BE32-E72D297353CC}">
              <c16:uniqueId val="{00000004-8505-48D9-8DE9-E5F283FDEC66}"/>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56D-4857-BCEE-32748B4DD7A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56D-4857-BCEE-32748B4DD7A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Checklist!$E$3:$F$3</c:f>
              <c:strCache>
                <c:ptCount val="2"/>
                <c:pt idx="0">
                  <c:v>Y</c:v>
                </c:pt>
                <c:pt idx="1">
                  <c:v>N</c:v>
                </c:pt>
              </c:strCache>
            </c:strRef>
          </c:cat>
          <c:val>
            <c:numRef>
              <c:f>Checklist!$E$25:$F$25</c:f>
              <c:numCache>
                <c:formatCode>General</c:formatCode>
                <c:ptCount val="2"/>
                <c:pt idx="0">
                  <c:v>14</c:v>
                </c:pt>
                <c:pt idx="1">
                  <c:v>25</c:v>
                </c:pt>
              </c:numCache>
            </c:numRef>
          </c:val>
          <c:extLst>
            <c:ext xmlns:c16="http://schemas.microsoft.com/office/drawing/2014/chart" uri="{C3380CC4-5D6E-409C-BE32-E72D297353CC}">
              <c16:uniqueId val="{00000004-356D-4857-BCEE-32748B4DD7A1}"/>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B847C-C13E-48CC-B883-920D4F0D8C8B}" type="datetimeFigureOut">
              <a:rPr lang="en-GB" smtClean="0"/>
              <a:t>19/09/2019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4DE7D-2B8B-4999-94A0-03A93F1E372F}" type="slidenum">
              <a:rPr lang="en-GB" smtClean="0"/>
              <a:t>‹#›</a:t>
            </a:fld>
            <a:endParaRPr lang="en-GB"/>
          </a:p>
        </p:txBody>
      </p:sp>
    </p:spTree>
    <p:extLst>
      <p:ext uri="{BB962C8B-B14F-4D97-AF65-F5344CB8AC3E}">
        <p14:creationId xmlns:p14="http://schemas.microsoft.com/office/powerpoint/2010/main" val="364251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500320-23A5-4646-AE5E-C902658181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509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26ADF1-A4DA-4401-96F3-989AF550F55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2543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2AF0ED-A866-42C2-A233-924722E18E7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6557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5BDA3E-43C3-4A53-9804-9D3F33C40B1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5291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36226B-A523-4E1F-8E0E-3205AC0EC56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8406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9F36C0-4FE1-4F2D-83B7-D20B1E57F55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2662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34E555-8B23-4567-BC34-71810B9EAF6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9639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1A04DA-079B-4828-BEB5-79C8D5CA59D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1318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4081F4-0D15-4C61-99C5-DA61CAEB2AC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6579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8743E2-76A1-4EA4-A677-67EA806B681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76209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3385BF-C2FD-4C0F-BFF0-A1547E1969C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0220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A8A9AA-C3B7-4E32-A1D6-68EC573B431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2956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82BE45-9B50-4455-B8D0-5AE1A3FCA52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80251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D3195E-105C-4C4F-9977-01AFC0A98DA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17560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54EF12-99E7-44D7-932E-4C0C4BC4613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424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23197-48CB-44E8-BAC2-6424938F745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90343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3591EE-7A93-4EB3-B801-94961784F3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0821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402C18-43F3-4D85-BAEA-99B3BAF17DC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60164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8CDED6-2272-40E6-B689-3C77D2EAFCF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20392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E74A07-EEA4-4521-A0C7-E6E98848A5D9}"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25879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A0327B-3A25-4E74-92A9-78243E3C6C4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256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97EF5D-4C60-4E7F-837C-69DDDA2AD6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7889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52C321-E15A-4A1D-92A4-D4606423342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9378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17EC78-DBA7-4BFF-A57B-FF3BB3F9218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3961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BBC04A-824D-4638-AA21-AB074EC6E50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31391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70BB5F-1C54-492D-8DE9-D47BD3E4DB6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71862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242E92-5942-4475-AB9F-7176BF91E27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36225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4778" indent="-282607" eaLnBrk="0" hangingPunct="0">
              <a:spcBef>
                <a:spcPct val="30000"/>
              </a:spcBef>
              <a:defRPr sz="1200">
                <a:solidFill>
                  <a:schemeClr val="tx1"/>
                </a:solidFill>
                <a:latin typeface="Arial" charset="0"/>
              </a:defRPr>
            </a:lvl2pPr>
            <a:lvl3pPr marL="1130427" indent="-226085" eaLnBrk="0" hangingPunct="0">
              <a:spcBef>
                <a:spcPct val="30000"/>
              </a:spcBef>
              <a:defRPr sz="1200">
                <a:solidFill>
                  <a:schemeClr val="tx1"/>
                </a:solidFill>
                <a:latin typeface="Arial" charset="0"/>
              </a:defRPr>
            </a:lvl3pPr>
            <a:lvl4pPr marL="1582598" indent="-226085" eaLnBrk="0" hangingPunct="0">
              <a:spcBef>
                <a:spcPct val="30000"/>
              </a:spcBef>
              <a:defRPr sz="1200">
                <a:solidFill>
                  <a:schemeClr val="tx1"/>
                </a:solidFill>
                <a:latin typeface="Arial" charset="0"/>
              </a:defRPr>
            </a:lvl4pPr>
            <a:lvl5pPr marL="2034769" indent="-226085" eaLnBrk="0" hangingPunct="0">
              <a:spcBef>
                <a:spcPct val="30000"/>
              </a:spcBef>
              <a:defRPr sz="1200">
                <a:solidFill>
                  <a:schemeClr val="tx1"/>
                </a:solidFill>
                <a:latin typeface="Arial" charset="0"/>
              </a:defRPr>
            </a:lvl5pPr>
            <a:lvl6pPr marL="2486939" indent="-226085" eaLnBrk="0" fontAlgn="base" hangingPunct="0">
              <a:spcBef>
                <a:spcPct val="30000"/>
              </a:spcBef>
              <a:spcAft>
                <a:spcPct val="0"/>
              </a:spcAft>
              <a:defRPr sz="1200">
                <a:solidFill>
                  <a:schemeClr val="tx1"/>
                </a:solidFill>
                <a:latin typeface="Arial" charset="0"/>
              </a:defRPr>
            </a:lvl6pPr>
            <a:lvl7pPr marL="2939110" indent="-226085" eaLnBrk="0" fontAlgn="base" hangingPunct="0">
              <a:spcBef>
                <a:spcPct val="30000"/>
              </a:spcBef>
              <a:spcAft>
                <a:spcPct val="0"/>
              </a:spcAft>
              <a:defRPr sz="1200">
                <a:solidFill>
                  <a:schemeClr val="tx1"/>
                </a:solidFill>
                <a:latin typeface="Arial" charset="0"/>
              </a:defRPr>
            </a:lvl7pPr>
            <a:lvl8pPr marL="3391281" indent="-226085" eaLnBrk="0" fontAlgn="base" hangingPunct="0">
              <a:spcBef>
                <a:spcPct val="30000"/>
              </a:spcBef>
              <a:spcAft>
                <a:spcPct val="0"/>
              </a:spcAft>
              <a:defRPr sz="1200">
                <a:solidFill>
                  <a:schemeClr val="tx1"/>
                </a:solidFill>
                <a:latin typeface="Arial" charset="0"/>
              </a:defRPr>
            </a:lvl8pPr>
            <a:lvl9pPr marL="3843452" indent="-2260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70C245-1294-4605-87B4-4C5A5BF2421E}"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29407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be available from October </a:t>
            </a:r>
          </a:p>
          <a:p>
            <a:r>
              <a:rPr lang="en-GB" dirty="0" smtClean="0"/>
              <a:t>Confirming Co-ordinator and team</a:t>
            </a:r>
            <a:r>
              <a:rPr lang="en-GB" baseline="0" dirty="0" smtClean="0"/>
              <a:t> members now</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8BAA9-4B3C-43BD-8245-D480DABCE3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770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dirty="0" smtClean="0"/>
              <a:t>Piloted during 19/19 by 9 settings:</a:t>
            </a:r>
          </a:p>
          <a:p>
            <a:pPr marL="0" indent="0">
              <a:buNone/>
              <a:defRPr/>
            </a:pPr>
            <a:r>
              <a:rPr lang="en-GB" sz="800" dirty="0" smtClean="0"/>
              <a:t>4 primary, 4 secondary, 1 college</a:t>
            </a:r>
          </a:p>
          <a:p>
            <a:pPr marL="0" indent="0">
              <a:buNone/>
              <a:defRPr/>
            </a:pPr>
            <a:endParaRPr lang="en-GB" sz="800" dirty="0" smtClean="0"/>
          </a:p>
          <a:p>
            <a:pPr marL="0" indent="0">
              <a:buNone/>
              <a:defRPr/>
            </a:pPr>
            <a:r>
              <a:rPr lang="en-GB" sz="800" dirty="0" smtClean="0"/>
              <a:t>Different</a:t>
            </a:r>
            <a:r>
              <a:rPr lang="en-GB" sz="800" baseline="0" dirty="0" smtClean="0"/>
              <a:t> models – most successful when led by SLT, completed over a period of time with input from a number of colleagues</a:t>
            </a:r>
          </a:p>
          <a:p>
            <a:pPr marL="0" indent="0">
              <a:buNone/>
              <a:defRPr/>
            </a:pPr>
            <a:endParaRPr lang="en-GB" sz="800" baseline="0" dirty="0" smtClean="0"/>
          </a:p>
          <a:p>
            <a:pPr marL="0" indent="0">
              <a:buNone/>
              <a:defRPr/>
            </a:pPr>
            <a:r>
              <a:rPr lang="en-GB" sz="800" baseline="0" dirty="0" smtClean="0"/>
              <a:t>Self- assessment – support available from outreach service</a:t>
            </a:r>
            <a:endParaRPr lang="en-GB" sz="800" dirty="0" smtClean="0"/>
          </a:p>
          <a:p>
            <a:pPr marL="0" indent="0">
              <a:buNone/>
              <a:defRPr/>
            </a:pPr>
            <a:endParaRPr lang="en-GB"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smtClean="0"/>
              <a:t>Participating schools to be issued with a PEP Statement of Recognition to acknowledge they are committed to inclusion.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smtClean="0"/>
              <a:t>After Head’s briefing in January</a:t>
            </a:r>
            <a:r>
              <a:rPr lang="en-GB" sz="800" baseline="0" dirty="0" smtClean="0"/>
              <a:t> – PIE QM event – we would like heads to stay plus be joined by the member of you team who is leading on this. Support with process, planning next steps and triads</a:t>
            </a:r>
            <a:endParaRPr lang="en-GB" sz="800" dirty="0" smtClean="0"/>
          </a:p>
          <a:p>
            <a:pPr marL="0" indent="0">
              <a:buNone/>
              <a:defRPr/>
            </a:pPr>
            <a:endParaRPr lang="en-GB" sz="800" dirty="0" smtClean="0"/>
          </a:p>
          <a:p>
            <a:pPr marL="0" indent="0">
              <a:buNone/>
              <a:defRPr/>
            </a:pPr>
            <a:endParaRPr lang="en-GB" sz="800" dirty="0" smtClean="0"/>
          </a:p>
          <a:p>
            <a:pPr marL="0" indent="0">
              <a:buNone/>
              <a:defRPr/>
            </a:pPr>
            <a:r>
              <a:rPr lang="en-GB" sz="800" dirty="0" smtClean="0"/>
              <a:t>Self selecting triads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FC65-DFB9-4B80-B072-51105E914E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345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lvl="0"/>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5DB89-78A9-4D45-94D9-5C495E5D6FF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9017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lvl="0"/>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5DB89-78A9-4D45-94D9-5C495E5D6FF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5459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5EAA47-6E3A-46A4-A473-B8C99304179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853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12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2C571-6365-430E-A66A-F35AC2D0C7F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8129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GB" altLang="en-US" smtClean="0">
                <a:latin typeface="Arial" panose="020B0604020202020204" pitchFamily="34" charset="0"/>
              </a:rPr>
              <a:t>Where we can sell “smaller” services than the annual SLAs e.g. one off events or shorter periods of support. Working with services to make sure everything they offer is available on here. Hope it will be useful to schools who want bits of service but can’t afford a whole SLA. Improvements to website also mean we’ll be able to put more complicated services on website e.g. music.</a:t>
            </a:r>
          </a:p>
        </p:txBody>
      </p:sp>
      <p:sp>
        <p:nvSpPr>
          <p:cNvPr id="81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E22C14-A8B9-4024-8934-BE1C464972B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3876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r>
              <a:rPr lang="en-GB" altLang="en-US" smtClean="0">
                <a:latin typeface="Arial" panose="020B0604020202020204" pitchFamily="34" charset="0"/>
              </a:rPr>
              <a:t>Generally seems to have gone smoothly </a:t>
            </a:r>
          </a:p>
        </p:txBody>
      </p:sp>
      <p:sp>
        <p:nvSpPr>
          <p:cNvPr id="112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CC1DD4-71B3-4B74-BDA9-99E14EF5616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060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124D3D-94B6-4EA1-8F11-B323A0C66EB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2501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53C8E8-E82F-4995-AFE2-F5788110CE0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9035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AA884A-B556-41AC-BF12-2D261AC4831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7936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F6E915-E11E-431E-95E3-D99AB8A064B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0600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F63A5E-44A0-41E3-A59D-74451A53EE9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63703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hlink"/>
        </a:solidFill>
        <a:effectLst/>
      </p:bgPr>
    </p:bg>
    <p:spTree>
      <p:nvGrpSpPr>
        <p:cNvPr id="1" name=""/>
        <p:cNvGrpSpPr/>
        <p:nvPr/>
      </p:nvGrpSpPr>
      <p:grpSpPr>
        <a:xfrm>
          <a:off x="0" y="0"/>
          <a:ext cx="0" cy="0"/>
          <a:chOff x="0" y="0"/>
          <a:chExt cx="0" cy="0"/>
        </a:xfrm>
      </p:grpSpPr>
      <p:pic>
        <p:nvPicPr>
          <p:cNvPr id="4" name="Picture 91" descr="PCC-Logo-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513" y="350838"/>
            <a:ext cx="18891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5"/>
          <p:cNvSpPr>
            <a:spLocks noChangeArrowheads="1"/>
          </p:cNvSpPr>
          <p:nvPr/>
        </p:nvSpPr>
        <p:spPr bwMode="auto">
          <a:xfrm>
            <a:off x="0" y="6518275"/>
            <a:ext cx="914400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mtClean="0"/>
          </a:p>
        </p:txBody>
      </p:sp>
      <p:sp>
        <p:nvSpPr>
          <p:cNvPr id="6" name="Rectangle 96"/>
          <p:cNvSpPr>
            <a:spLocks noChangeArrowheads="1"/>
          </p:cNvSpPr>
          <p:nvPr/>
        </p:nvSpPr>
        <p:spPr bwMode="auto">
          <a:xfrm>
            <a:off x="-3175" y="6534150"/>
            <a:ext cx="6881813" cy="327025"/>
          </a:xfrm>
          <a:prstGeom prst="rect">
            <a:avLst/>
          </a:prstGeom>
          <a:solidFill>
            <a:srgbClr val="C0C0C0"/>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mtClean="0"/>
          </a:p>
        </p:txBody>
      </p:sp>
      <p:sp>
        <p:nvSpPr>
          <p:cNvPr id="7" name="Rectangle 97"/>
          <p:cNvSpPr>
            <a:spLocks noChangeArrowheads="1"/>
          </p:cNvSpPr>
          <p:nvPr/>
        </p:nvSpPr>
        <p:spPr bwMode="auto">
          <a:xfrm>
            <a:off x="6894513" y="6534150"/>
            <a:ext cx="2249487" cy="327025"/>
          </a:xfrm>
          <a:prstGeom prst="rect">
            <a:avLst/>
          </a:prstGeom>
          <a:solidFill>
            <a:schemeClr val="tx2"/>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mtClean="0"/>
          </a:p>
        </p:txBody>
      </p:sp>
      <p:sp>
        <p:nvSpPr>
          <p:cNvPr id="8" name="Text Box 98"/>
          <p:cNvSpPr txBox="1">
            <a:spLocks noChangeArrowheads="1"/>
          </p:cNvSpPr>
          <p:nvPr/>
        </p:nvSpPr>
        <p:spPr bwMode="auto">
          <a:xfrm>
            <a:off x="6894513" y="6540500"/>
            <a:ext cx="2249487"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algn="ctr" eaLnBrk="1" hangingPunct="1">
              <a:spcBef>
                <a:spcPct val="50000"/>
              </a:spcBef>
              <a:defRPr/>
            </a:pPr>
            <a:r>
              <a:rPr lang="en-GB" altLang="en-US" sz="1300" smtClean="0">
                <a:solidFill>
                  <a:schemeClr val="folHlink"/>
                </a:solidFill>
              </a:rPr>
              <a:t>www.portsmouth.gov.uk</a:t>
            </a:r>
          </a:p>
        </p:txBody>
      </p:sp>
      <p:sp>
        <p:nvSpPr>
          <p:cNvPr id="3074" name="Rectangle 2"/>
          <p:cNvSpPr>
            <a:spLocks noGrp="1" noChangeArrowheads="1"/>
          </p:cNvSpPr>
          <p:nvPr>
            <p:ph type="ctrTitle"/>
          </p:nvPr>
        </p:nvSpPr>
        <p:spPr>
          <a:xfrm>
            <a:off x="395288" y="3644900"/>
            <a:ext cx="7772400" cy="938213"/>
          </a:xfrm>
        </p:spPr>
        <p:txBody>
          <a:bodyPr/>
          <a:lstStyle>
            <a:lvl1pPr>
              <a:defRPr>
                <a:solidFill>
                  <a:schemeClr val="folHlink"/>
                </a:solidFill>
              </a:defRPr>
            </a:lvl1pPr>
          </a:lstStyle>
          <a:p>
            <a:pPr lvl="0"/>
            <a:r>
              <a:rPr lang="en-GB" altLang="en-US" noProof="0" smtClean="0"/>
              <a:t>Click to edit Master title style</a:t>
            </a:r>
          </a:p>
        </p:txBody>
      </p:sp>
      <p:sp>
        <p:nvSpPr>
          <p:cNvPr id="3075" name="Rectangle 3"/>
          <p:cNvSpPr>
            <a:spLocks noGrp="1" noChangeArrowheads="1"/>
          </p:cNvSpPr>
          <p:nvPr>
            <p:ph type="subTitle" idx="1"/>
          </p:nvPr>
        </p:nvSpPr>
        <p:spPr>
          <a:xfrm>
            <a:off x="395288" y="4508500"/>
            <a:ext cx="7088187" cy="1752600"/>
          </a:xfrm>
        </p:spPr>
        <p:txBody>
          <a:bodyPr/>
          <a:lstStyle>
            <a:lvl1pPr marL="0" indent="0">
              <a:buFontTx/>
              <a:buNone/>
              <a:defRPr sz="1800">
                <a:solidFill>
                  <a:schemeClr val="bg1"/>
                </a:solidFill>
              </a:defRPr>
            </a:lvl1pPr>
          </a:lstStyle>
          <a:p>
            <a:pPr lvl="0"/>
            <a:r>
              <a:rPr lang="en-GB" altLang="en-US" noProof="0" smtClean="0"/>
              <a:t>Click to edit Master subtitle style</a:t>
            </a:r>
          </a:p>
        </p:txBody>
      </p:sp>
      <p:sp>
        <p:nvSpPr>
          <p:cNvPr id="9" name="Rectangle 93"/>
          <p:cNvSpPr>
            <a:spLocks noGrp="1" noChangeArrowheads="1"/>
          </p:cNvSpPr>
          <p:nvPr>
            <p:ph type="ftr" sz="quarter" idx="10"/>
          </p:nvPr>
        </p:nvSpPr>
        <p:spPr/>
        <p:txBody>
          <a:bodyPr/>
          <a:lstStyle>
            <a:lvl1pPr>
              <a:defRPr/>
            </a:lvl1pPr>
          </a:lstStyle>
          <a:p>
            <a:pPr>
              <a:defRPr/>
            </a:pPr>
            <a:endParaRPr lang="en-GB" altLang="en-US"/>
          </a:p>
        </p:txBody>
      </p:sp>
    </p:spTree>
    <p:extLst>
      <p:ext uri="{BB962C8B-B14F-4D97-AF65-F5344CB8AC3E}">
        <p14:creationId xmlns:p14="http://schemas.microsoft.com/office/powerpoint/2010/main" val="167747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45"/>
          <p:cNvSpPr>
            <a:spLocks noGrp="1" noChangeArrowheads="1"/>
          </p:cNvSpPr>
          <p:nvPr>
            <p:ph type="sldNum" sz="quarter" idx="11"/>
          </p:nvPr>
        </p:nvSpPr>
        <p:spPr>
          <a:ln/>
        </p:spPr>
        <p:txBody>
          <a:bodyPr/>
          <a:lstStyle>
            <a:lvl1pPr>
              <a:defRPr/>
            </a:lvl1pPr>
          </a:lstStyle>
          <a:p>
            <a:pPr>
              <a:defRPr/>
            </a:pPr>
            <a:fld id="{DA22AF12-C64A-4D27-A6C9-BD6E14739C7F}" type="slidenum">
              <a:rPr lang="en-GB" altLang="en-US"/>
              <a:pPr>
                <a:defRPr/>
              </a:pPr>
              <a:t>‹#›</a:t>
            </a:fld>
            <a:endParaRPr lang="en-GB" altLang="en-US"/>
          </a:p>
        </p:txBody>
      </p:sp>
    </p:spTree>
    <p:extLst>
      <p:ext uri="{BB962C8B-B14F-4D97-AF65-F5344CB8AC3E}">
        <p14:creationId xmlns:p14="http://schemas.microsoft.com/office/powerpoint/2010/main" val="405067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45"/>
          <p:cNvSpPr>
            <a:spLocks noGrp="1" noChangeArrowheads="1"/>
          </p:cNvSpPr>
          <p:nvPr>
            <p:ph type="sldNum" sz="quarter" idx="11"/>
          </p:nvPr>
        </p:nvSpPr>
        <p:spPr>
          <a:ln/>
        </p:spPr>
        <p:txBody>
          <a:bodyPr/>
          <a:lstStyle>
            <a:lvl1pPr>
              <a:defRPr/>
            </a:lvl1pPr>
          </a:lstStyle>
          <a:p>
            <a:pPr>
              <a:defRPr/>
            </a:pPr>
            <a:fld id="{2E27E1C6-ACCC-4177-AE41-AADC537FAA7C}" type="slidenum">
              <a:rPr lang="en-GB" altLang="en-US"/>
              <a:pPr>
                <a:defRPr/>
              </a:pPr>
              <a:t>‹#›</a:t>
            </a:fld>
            <a:endParaRPr lang="en-GB" altLang="en-US"/>
          </a:p>
        </p:txBody>
      </p:sp>
    </p:spTree>
    <p:extLst>
      <p:ext uri="{BB962C8B-B14F-4D97-AF65-F5344CB8AC3E}">
        <p14:creationId xmlns:p14="http://schemas.microsoft.com/office/powerpoint/2010/main" val="2069029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45"/>
          <p:cNvSpPr>
            <a:spLocks noGrp="1" noChangeArrowheads="1"/>
          </p:cNvSpPr>
          <p:nvPr>
            <p:ph type="sldNum" sz="quarter" idx="11"/>
          </p:nvPr>
        </p:nvSpPr>
        <p:spPr>
          <a:ln/>
        </p:spPr>
        <p:txBody>
          <a:bodyPr/>
          <a:lstStyle>
            <a:lvl1pPr>
              <a:defRPr/>
            </a:lvl1pPr>
          </a:lstStyle>
          <a:p>
            <a:pPr>
              <a:defRPr/>
            </a:pPr>
            <a:fld id="{44B6C945-CBA5-46B5-B2F0-B3486725A7B6}" type="slidenum">
              <a:rPr lang="en-GB" altLang="en-US"/>
              <a:pPr>
                <a:defRPr/>
              </a:pPr>
              <a:t>‹#›</a:t>
            </a:fld>
            <a:endParaRPr lang="en-GB" altLang="en-US"/>
          </a:p>
        </p:txBody>
      </p:sp>
    </p:spTree>
    <p:extLst>
      <p:ext uri="{BB962C8B-B14F-4D97-AF65-F5344CB8AC3E}">
        <p14:creationId xmlns:p14="http://schemas.microsoft.com/office/powerpoint/2010/main" val="5278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hlink"/>
        </a:solidFill>
        <a:effectLst/>
      </p:bgPr>
    </p:bg>
    <p:spTree>
      <p:nvGrpSpPr>
        <p:cNvPr id="1" name=""/>
        <p:cNvGrpSpPr/>
        <p:nvPr/>
      </p:nvGrpSpPr>
      <p:grpSpPr>
        <a:xfrm>
          <a:off x="0" y="0"/>
          <a:ext cx="0" cy="0"/>
          <a:chOff x="0" y="0"/>
          <a:chExt cx="0" cy="0"/>
        </a:xfrm>
      </p:grpSpPr>
      <p:pic>
        <p:nvPicPr>
          <p:cNvPr id="4" name="Picture 91" descr="PCC-Logo-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513" y="350838"/>
            <a:ext cx="18891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5"/>
          <p:cNvSpPr>
            <a:spLocks noChangeArrowheads="1"/>
          </p:cNvSpPr>
          <p:nvPr/>
        </p:nvSpPr>
        <p:spPr bwMode="auto">
          <a:xfrm>
            <a:off x="0" y="6518275"/>
            <a:ext cx="91440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6" name="Rectangle 96"/>
          <p:cNvSpPr>
            <a:spLocks noChangeArrowheads="1"/>
          </p:cNvSpPr>
          <p:nvPr/>
        </p:nvSpPr>
        <p:spPr bwMode="auto">
          <a:xfrm>
            <a:off x="-3175" y="6534150"/>
            <a:ext cx="6881813" cy="327025"/>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7" name="Rectangle 97"/>
          <p:cNvSpPr>
            <a:spLocks noChangeArrowheads="1"/>
          </p:cNvSpPr>
          <p:nvPr/>
        </p:nvSpPr>
        <p:spPr bwMode="auto">
          <a:xfrm>
            <a:off x="6894513" y="6534150"/>
            <a:ext cx="2249487" cy="327025"/>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8" name="Text Box 98"/>
          <p:cNvSpPr txBox="1">
            <a:spLocks noChangeArrowheads="1"/>
          </p:cNvSpPr>
          <p:nvPr/>
        </p:nvSpPr>
        <p:spPr bwMode="auto">
          <a:xfrm>
            <a:off x="6894513" y="6540500"/>
            <a:ext cx="22494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altLang="en-US" sz="1300" smtClean="0">
                <a:solidFill>
                  <a:srgbClr val="FFFFFF"/>
                </a:solidFill>
              </a:rPr>
              <a:t>www.portsmouth.gov.uk</a:t>
            </a:r>
          </a:p>
        </p:txBody>
      </p:sp>
      <p:sp>
        <p:nvSpPr>
          <p:cNvPr id="3074" name="Rectangle 2"/>
          <p:cNvSpPr>
            <a:spLocks noGrp="1" noChangeArrowheads="1"/>
          </p:cNvSpPr>
          <p:nvPr>
            <p:ph type="ctrTitle"/>
          </p:nvPr>
        </p:nvSpPr>
        <p:spPr>
          <a:xfrm>
            <a:off x="395288" y="3644900"/>
            <a:ext cx="7772400" cy="938213"/>
          </a:xfrm>
        </p:spPr>
        <p:txBody>
          <a:bodyPr/>
          <a:lstStyle>
            <a:lvl1pPr>
              <a:defRPr>
                <a:solidFill>
                  <a:schemeClr val="folHlink"/>
                </a:solidFill>
              </a:defRPr>
            </a:lvl1pPr>
          </a:lstStyle>
          <a:p>
            <a:r>
              <a:rPr lang="en-GB"/>
              <a:t>Click to edit Master title style</a:t>
            </a:r>
          </a:p>
        </p:txBody>
      </p:sp>
      <p:sp>
        <p:nvSpPr>
          <p:cNvPr id="3075" name="Rectangle 3"/>
          <p:cNvSpPr>
            <a:spLocks noGrp="1" noChangeArrowheads="1"/>
          </p:cNvSpPr>
          <p:nvPr>
            <p:ph type="subTitle" idx="1"/>
          </p:nvPr>
        </p:nvSpPr>
        <p:spPr>
          <a:xfrm>
            <a:off x="395288" y="4508500"/>
            <a:ext cx="7088187" cy="1752600"/>
          </a:xfrm>
        </p:spPr>
        <p:txBody>
          <a:bodyPr/>
          <a:lstStyle>
            <a:lvl1pPr marL="0" indent="0">
              <a:buFontTx/>
              <a:buNone/>
              <a:defRPr sz="1800">
                <a:solidFill>
                  <a:schemeClr val="bg1"/>
                </a:solidFill>
              </a:defRPr>
            </a:lvl1pPr>
          </a:lstStyle>
          <a:p>
            <a:r>
              <a:rPr lang="en-GB"/>
              <a:t>Click to edit Master subtitle style</a:t>
            </a:r>
          </a:p>
        </p:txBody>
      </p:sp>
      <p:sp>
        <p:nvSpPr>
          <p:cNvPr id="9" name="Rectangle 93"/>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239688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11D910A4-2891-4B24-BC54-A8B30F936F9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42736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9B29C254-069E-418C-8521-9D7FB52A039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41871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6060EFE6-4F62-4781-A39C-E90711E0C68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44986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8" name="Rectangle 45"/>
          <p:cNvSpPr>
            <a:spLocks noGrp="1" noChangeArrowheads="1"/>
          </p:cNvSpPr>
          <p:nvPr>
            <p:ph type="sldNum" sz="quarter" idx="11"/>
          </p:nvPr>
        </p:nvSpPr>
        <p:spPr>
          <a:ln/>
        </p:spPr>
        <p:txBody>
          <a:bodyPr/>
          <a:lstStyle>
            <a:lvl1pPr>
              <a:defRPr/>
            </a:lvl1pPr>
          </a:lstStyle>
          <a:p>
            <a:pPr>
              <a:defRPr/>
            </a:pPr>
            <a:fld id="{4943E296-FB76-422A-8238-01355847C15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37512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4" name="Rectangle 45"/>
          <p:cNvSpPr>
            <a:spLocks noGrp="1" noChangeArrowheads="1"/>
          </p:cNvSpPr>
          <p:nvPr>
            <p:ph type="sldNum" sz="quarter" idx="11"/>
          </p:nvPr>
        </p:nvSpPr>
        <p:spPr>
          <a:ln/>
        </p:spPr>
        <p:txBody>
          <a:bodyPr/>
          <a:lstStyle>
            <a:lvl1pPr>
              <a:defRPr/>
            </a:lvl1pPr>
          </a:lstStyle>
          <a:p>
            <a:pPr>
              <a:defRPr/>
            </a:pPr>
            <a:fld id="{B428B4CE-CC70-41D4-BE6E-C76149D12BE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3023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3" name="Rectangle 45"/>
          <p:cNvSpPr>
            <a:spLocks noGrp="1" noChangeArrowheads="1"/>
          </p:cNvSpPr>
          <p:nvPr>
            <p:ph type="sldNum" sz="quarter" idx="11"/>
          </p:nvPr>
        </p:nvSpPr>
        <p:spPr>
          <a:ln/>
        </p:spPr>
        <p:txBody>
          <a:bodyPr/>
          <a:lstStyle>
            <a:lvl1pPr>
              <a:defRPr/>
            </a:lvl1pPr>
          </a:lstStyle>
          <a:p>
            <a:pPr>
              <a:defRPr/>
            </a:pPr>
            <a:fld id="{EBACCEAE-7214-4A74-A22C-8525FDBA16F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6048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45"/>
          <p:cNvSpPr>
            <a:spLocks noGrp="1" noChangeArrowheads="1"/>
          </p:cNvSpPr>
          <p:nvPr>
            <p:ph type="sldNum" sz="quarter" idx="11"/>
          </p:nvPr>
        </p:nvSpPr>
        <p:spPr>
          <a:ln/>
        </p:spPr>
        <p:txBody>
          <a:bodyPr/>
          <a:lstStyle>
            <a:lvl1pPr>
              <a:defRPr/>
            </a:lvl1pPr>
          </a:lstStyle>
          <a:p>
            <a:pPr>
              <a:defRPr/>
            </a:pPr>
            <a:fld id="{921C2773-F4BE-443B-BE7A-4DCB1FE7AC31}" type="slidenum">
              <a:rPr lang="en-GB" altLang="en-US"/>
              <a:pPr>
                <a:defRPr/>
              </a:pPr>
              <a:t>‹#›</a:t>
            </a:fld>
            <a:endParaRPr lang="en-GB" altLang="en-US"/>
          </a:p>
        </p:txBody>
      </p:sp>
    </p:spTree>
    <p:extLst>
      <p:ext uri="{BB962C8B-B14F-4D97-AF65-F5344CB8AC3E}">
        <p14:creationId xmlns:p14="http://schemas.microsoft.com/office/powerpoint/2010/main" val="193954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1D39A580-DE18-401D-A091-28261FA9F51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9286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A3790B88-C4D0-42B5-A8AE-05486ED90A9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36340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BB58133B-8A5C-42A9-9CF3-4835FAB63B8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54328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C2BD14FA-4DE5-41E9-90F1-B47AC03F44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2464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hlink"/>
        </a:solidFill>
        <a:effectLst/>
      </p:bgPr>
    </p:bg>
    <p:spTree>
      <p:nvGrpSpPr>
        <p:cNvPr id="1" name=""/>
        <p:cNvGrpSpPr/>
        <p:nvPr/>
      </p:nvGrpSpPr>
      <p:grpSpPr>
        <a:xfrm>
          <a:off x="0" y="0"/>
          <a:ext cx="0" cy="0"/>
          <a:chOff x="0" y="0"/>
          <a:chExt cx="0" cy="0"/>
        </a:xfrm>
      </p:grpSpPr>
      <p:pic>
        <p:nvPicPr>
          <p:cNvPr id="4" name="Picture 91" descr="PCC-Logo-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513" y="350838"/>
            <a:ext cx="18891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5"/>
          <p:cNvSpPr>
            <a:spLocks noChangeArrowheads="1"/>
          </p:cNvSpPr>
          <p:nvPr/>
        </p:nvSpPr>
        <p:spPr bwMode="auto">
          <a:xfrm>
            <a:off x="0" y="6518275"/>
            <a:ext cx="91440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6" name="Rectangle 96"/>
          <p:cNvSpPr>
            <a:spLocks noChangeArrowheads="1"/>
          </p:cNvSpPr>
          <p:nvPr/>
        </p:nvSpPr>
        <p:spPr bwMode="auto">
          <a:xfrm>
            <a:off x="-3175" y="6534150"/>
            <a:ext cx="6881813" cy="327025"/>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7" name="Rectangle 97"/>
          <p:cNvSpPr>
            <a:spLocks noChangeArrowheads="1"/>
          </p:cNvSpPr>
          <p:nvPr/>
        </p:nvSpPr>
        <p:spPr bwMode="auto">
          <a:xfrm>
            <a:off x="6894513" y="6534150"/>
            <a:ext cx="2249487" cy="327025"/>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8" name="Text Box 98"/>
          <p:cNvSpPr txBox="1">
            <a:spLocks noChangeArrowheads="1"/>
          </p:cNvSpPr>
          <p:nvPr/>
        </p:nvSpPr>
        <p:spPr bwMode="auto">
          <a:xfrm>
            <a:off x="6894513" y="6540500"/>
            <a:ext cx="22494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300" smtClean="0">
                <a:solidFill>
                  <a:srgbClr val="FFFFFF"/>
                </a:solidFill>
              </a:rPr>
              <a:t>www.portsmouth.gov.uk</a:t>
            </a:r>
          </a:p>
        </p:txBody>
      </p:sp>
      <p:sp>
        <p:nvSpPr>
          <p:cNvPr id="3074" name="Rectangle 2"/>
          <p:cNvSpPr>
            <a:spLocks noGrp="1" noChangeArrowheads="1"/>
          </p:cNvSpPr>
          <p:nvPr>
            <p:ph type="ctrTitle"/>
          </p:nvPr>
        </p:nvSpPr>
        <p:spPr>
          <a:xfrm>
            <a:off x="395288" y="3644900"/>
            <a:ext cx="7772400" cy="938213"/>
          </a:xfrm>
        </p:spPr>
        <p:txBody>
          <a:bodyPr/>
          <a:lstStyle>
            <a:lvl1pPr>
              <a:defRPr>
                <a:solidFill>
                  <a:schemeClr val="folHlink"/>
                </a:solidFill>
              </a:defRPr>
            </a:lvl1pPr>
          </a:lstStyle>
          <a:p>
            <a:r>
              <a:rPr lang="en-GB"/>
              <a:t>Click to edit Master title style</a:t>
            </a:r>
          </a:p>
        </p:txBody>
      </p:sp>
      <p:sp>
        <p:nvSpPr>
          <p:cNvPr id="3075" name="Rectangle 3"/>
          <p:cNvSpPr>
            <a:spLocks noGrp="1" noChangeArrowheads="1"/>
          </p:cNvSpPr>
          <p:nvPr>
            <p:ph type="subTitle" idx="1"/>
          </p:nvPr>
        </p:nvSpPr>
        <p:spPr>
          <a:xfrm>
            <a:off x="395288" y="4508500"/>
            <a:ext cx="7088187" cy="1752600"/>
          </a:xfrm>
        </p:spPr>
        <p:txBody>
          <a:bodyPr/>
          <a:lstStyle>
            <a:lvl1pPr marL="0" indent="0">
              <a:buFontTx/>
              <a:buNone/>
              <a:defRPr sz="1800">
                <a:solidFill>
                  <a:schemeClr val="bg1"/>
                </a:solidFill>
              </a:defRPr>
            </a:lvl1pPr>
          </a:lstStyle>
          <a:p>
            <a:r>
              <a:rPr lang="en-GB"/>
              <a:t>Click to edit Master subtitle style</a:t>
            </a:r>
          </a:p>
        </p:txBody>
      </p:sp>
      <p:sp>
        <p:nvSpPr>
          <p:cNvPr id="9" name="Rectangle 93"/>
          <p:cNvSpPr>
            <a:spLocks noGrp="1" noChangeArrowheads="1"/>
          </p:cNvSpPr>
          <p:nvPr>
            <p:ph type="ftr" sz="quarter" idx="10"/>
          </p:nvPr>
        </p:nvSpPr>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00052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6143F457-31D6-4917-AB8D-51235535F79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05949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DE8191C7-C41A-4379-A562-AB797B286D6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1021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A658D477-B625-4731-92F3-A5515B7ED9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00180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8" name="Rectangle 45"/>
          <p:cNvSpPr>
            <a:spLocks noGrp="1" noChangeArrowheads="1"/>
          </p:cNvSpPr>
          <p:nvPr>
            <p:ph type="sldNum" sz="quarter" idx="11"/>
          </p:nvPr>
        </p:nvSpPr>
        <p:spPr>
          <a:ln/>
        </p:spPr>
        <p:txBody>
          <a:bodyPr/>
          <a:lstStyle>
            <a:lvl1pPr>
              <a:defRPr/>
            </a:lvl1pPr>
          </a:lstStyle>
          <a:p>
            <a:pPr>
              <a:defRPr/>
            </a:pPr>
            <a:fld id="{691F51D3-20C1-42E1-8E35-0C18064D19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99072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4" name="Rectangle 45"/>
          <p:cNvSpPr>
            <a:spLocks noGrp="1" noChangeArrowheads="1"/>
          </p:cNvSpPr>
          <p:nvPr>
            <p:ph type="sldNum" sz="quarter" idx="11"/>
          </p:nvPr>
        </p:nvSpPr>
        <p:spPr>
          <a:ln/>
        </p:spPr>
        <p:txBody>
          <a:bodyPr/>
          <a:lstStyle>
            <a:lvl1pPr>
              <a:defRPr/>
            </a:lvl1pPr>
          </a:lstStyle>
          <a:p>
            <a:pPr>
              <a:defRPr/>
            </a:pPr>
            <a:fld id="{65824846-1A6A-4447-867E-BD0C0756644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9669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45"/>
          <p:cNvSpPr>
            <a:spLocks noGrp="1" noChangeArrowheads="1"/>
          </p:cNvSpPr>
          <p:nvPr>
            <p:ph type="sldNum" sz="quarter" idx="11"/>
          </p:nvPr>
        </p:nvSpPr>
        <p:spPr>
          <a:ln/>
        </p:spPr>
        <p:txBody>
          <a:bodyPr/>
          <a:lstStyle>
            <a:lvl1pPr>
              <a:defRPr/>
            </a:lvl1pPr>
          </a:lstStyle>
          <a:p>
            <a:pPr>
              <a:defRPr/>
            </a:pPr>
            <a:fld id="{7E32E17B-CD7C-46FC-84A5-D30B403ECAF1}" type="slidenum">
              <a:rPr lang="en-GB" altLang="en-US"/>
              <a:pPr>
                <a:defRPr/>
              </a:pPr>
              <a:t>‹#›</a:t>
            </a:fld>
            <a:endParaRPr lang="en-GB" altLang="en-US"/>
          </a:p>
        </p:txBody>
      </p:sp>
    </p:spTree>
    <p:extLst>
      <p:ext uri="{BB962C8B-B14F-4D97-AF65-F5344CB8AC3E}">
        <p14:creationId xmlns:p14="http://schemas.microsoft.com/office/powerpoint/2010/main" val="3957069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3" name="Rectangle 45"/>
          <p:cNvSpPr>
            <a:spLocks noGrp="1" noChangeArrowheads="1"/>
          </p:cNvSpPr>
          <p:nvPr>
            <p:ph type="sldNum" sz="quarter" idx="11"/>
          </p:nvPr>
        </p:nvSpPr>
        <p:spPr>
          <a:ln/>
        </p:spPr>
        <p:txBody>
          <a:bodyPr/>
          <a:lstStyle>
            <a:lvl1pPr>
              <a:defRPr/>
            </a:lvl1pPr>
          </a:lstStyle>
          <a:p>
            <a:pPr>
              <a:defRPr/>
            </a:pPr>
            <a:fld id="{80C4C86F-48C7-454A-AA78-7D41C05792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71129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D3DED14D-4E3C-4E96-AE9E-B3ECA686FE5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71681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7204E158-B432-4277-9D5D-BAA1E366BBF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46313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4B2262CA-8002-4A3C-A518-CA5EADA1218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65108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D266D393-4EF8-4F28-BC2C-03BB63C410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63612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hlink"/>
        </a:solidFill>
        <a:effectLst/>
      </p:bgPr>
    </p:bg>
    <p:spTree>
      <p:nvGrpSpPr>
        <p:cNvPr id="1" name=""/>
        <p:cNvGrpSpPr/>
        <p:nvPr/>
      </p:nvGrpSpPr>
      <p:grpSpPr>
        <a:xfrm>
          <a:off x="0" y="0"/>
          <a:ext cx="0" cy="0"/>
          <a:chOff x="0" y="0"/>
          <a:chExt cx="0" cy="0"/>
        </a:xfrm>
      </p:grpSpPr>
      <p:pic>
        <p:nvPicPr>
          <p:cNvPr id="4" name="Picture 100" descr="PCC Logo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513" y="349250"/>
            <a:ext cx="18891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9"/>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lgn="ctr" eaLnBrk="1" hangingPunct="1">
              <a:defRPr/>
            </a:pPr>
            <a:endParaRPr lang="en-GB" altLang="en-US" sz="1400" smtClean="0"/>
          </a:p>
        </p:txBody>
      </p:sp>
      <p:sp>
        <p:nvSpPr>
          <p:cNvPr id="6" name="Rectangle 110"/>
          <p:cNvSpPr>
            <a:spLocks noChangeArrowheads="1"/>
          </p:cNvSpPr>
          <p:nvPr/>
        </p:nvSpPr>
        <p:spPr bwMode="auto">
          <a:xfrm>
            <a:off x="0" y="6518275"/>
            <a:ext cx="914400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mtClean="0"/>
          </a:p>
        </p:txBody>
      </p:sp>
      <p:sp>
        <p:nvSpPr>
          <p:cNvPr id="7" name="Rectangle 111"/>
          <p:cNvSpPr>
            <a:spLocks noChangeArrowheads="1"/>
          </p:cNvSpPr>
          <p:nvPr/>
        </p:nvSpPr>
        <p:spPr bwMode="auto">
          <a:xfrm>
            <a:off x="-3175" y="6534150"/>
            <a:ext cx="6881813" cy="327025"/>
          </a:xfrm>
          <a:prstGeom prst="rect">
            <a:avLst/>
          </a:prstGeom>
          <a:solidFill>
            <a:srgbClr val="C0C0C0"/>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mtClean="0"/>
          </a:p>
        </p:txBody>
      </p:sp>
      <p:sp>
        <p:nvSpPr>
          <p:cNvPr id="8" name="Rectangle 112"/>
          <p:cNvSpPr>
            <a:spLocks noChangeArrowheads="1"/>
          </p:cNvSpPr>
          <p:nvPr/>
        </p:nvSpPr>
        <p:spPr bwMode="auto">
          <a:xfrm>
            <a:off x="6894513" y="6534150"/>
            <a:ext cx="2249487" cy="327025"/>
          </a:xfrm>
          <a:prstGeom prst="rect">
            <a:avLst/>
          </a:prstGeom>
          <a:solidFill>
            <a:schemeClr val="tx2"/>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mtClean="0"/>
          </a:p>
        </p:txBody>
      </p:sp>
      <p:sp>
        <p:nvSpPr>
          <p:cNvPr id="9" name="Text Box 113"/>
          <p:cNvSpPr txBox="1">
            <a:spLocks noChangeArrowheads="1"/>
          </p:cNvSpPr>
          <p:nvPr/>
        </p:nvSpPr>
        <p:spPr bwMode="auto">
          <a:xfrm>
            <a:off x="6894513" y="6540500"/>
            <a:ext cx="2249487"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GB" altLang="en-US" sz="1300" smtClean="0">
                <a:solidFill>
                  <a:schemeClr val="folHlink"/>
                </a:solidFill>
              </a:rPr>
              <a:t>www.portsmouth.gov.uk</a:t>
            </a:r>
          </a:p>
        </p:txBody>
      </p:sp>
      <p:sp>
        <p:nvSpPr>
          <p:cNvPr id="3179" name="Rectangle 107"/>
          <p:cNvSpPr>
            <a:spLocks noGrp="1" noChangeArrowheads="1"/>
          </p:cNvSpPr>
          <p:nvPr>
            <p:ph type="ctrTitle"/>
          </p:nvPr>
        </p:nvSpPr>
        <p:spPr>
          <a:xfrm>
            <a:off x="395288" y="3644900"/>
            <a:ext cx="7772400" cy="938213"/>
          </a:xfrm>
        </p:spPr>
        <p:txBody>
          <a:bodyPr/>
          <a:lstStyle>
            <a:lvl1pPr>
              <a:defRPr/>
            </a:lvl1pPr>
          </a:lstStyle>
          <a:p>
            <a:pPr lvl="0"/>
            <a:r>
              <a:rPr lang="en-GB" altLang="en-US" noProof="0" smtClean="0"/>
              <a:t>Click to edit Master title style</a:t>
            </a:r>
          </a:p>
        </p:txBody>
      </p:sp>
      <p:sp>
        <p:nvSpPr>
          <p:cNvPr id="3180" name="Rectangle 108"/>
          <p:cNvSpPr>
            <a:spLocks noGrp="1" noChangeArrowheads="1"/>
          </p:cNvSpPr>
          <p:nvPr>
            <p:ph type="subTitle" idx="1"/>
          </p:nvPr>
        </p:nvSpPr>
        <p:spPr>
          <a:xfrm>
            <a:off x="395288" y="4508500"/>
            <a:ext cx="7088187" cy="1752600"/>
          </a:xfrm>
        </p:spPr>
        <p:txBody>
          <a:bodyPr/>
          <a:lstStyle>
            <a:lvl1pPr marL="0" indent="0">
              <a:buFontTx/>
              <a:buNone/>
              <a:defRPr sz="1800">
                <a:solidFill>
                  <a:schemeClr val="tx2"/>
                </a:solidFill>
              </a:defRPr>
            </a:lvl1pPr>
          </a:lstStyle>
          <a:p>
            <a:pPr lvl="0"/>
            <a:r>
              <a:rPr lang="en-GB" altLang="en-US" noProof="0" smtClean="0"/>
              <a:t>Click to edit Master subtitle style</a:t>
            </a:r>
          </a:p>
        </p:txBody>
      </p:sp>
      <p:sp>
        <p:nvSpPr>
          <p:cNvPr id="10" name="Rectangle 93"/>
          <p:cNvSpPr>
            <a:spLocks noGrp="1" noChangeArrowheads="1"/>
          </p:cNvSpPr>
          <p:nvPr>
            <p:ph type="ftr" sz="quarter" idx="10"/>
          </p:nvPr>
        </p:nvSpPr>
        <p:spPr/>
        <p:txBody>
          <a:bodyPr/>
          <a:lstStyle>
            <a:lvl1pPr>
              <a:defRPr/>
            </a:lvl1pPr>
          </a:lstStyle>
          <a:p>
            <a:pPr>
              <a:defRPr/>
            </a:pPr>
            <a:endParaRPr lang="en-GB" altLang="en-US"/>
          </a:p>
        </p:txBody>
      </p:sp>
    </p:spTree>
    <p:extLst>
      <p:ext uri="{BB962C8B-B14F-4D97-AF65-F5344CB8AC3E}">
        <p14:creationId xmlns:p14="http://schemas.microsoft.com/office/powerpoint/2010/main" val="284041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45"/>
          <p:cNvSpPr>
            <a:spLocks noGrp="1" noChangeArrowheads="1"/>
          </p:cNvSpPr>
          <p:nvPr>
            <p:ph type="sldNum" sz="quarter" idx="11"/>
          </p:nvPr>
        </p:nvSpPr>
        <p:spPr>
          <a:ln/>
        </p:spPr>
        <p:txBody>
          <a:bodyPr/>
          <a:lstStyle>
            <a:lvl1pPr>
              <a:defRPr/>
            </a:lvl1pPr>
          </a:lstStyle>
          <a:p>
            <a:pPr>
              <a:defRPr/>
            </a:pPr>
            <a:fld id="{8983DE9B-7180-45BF-8C61-EDF0420459B2}" type="slidenum">
              <a:rPr lang="en-GB" altLang="en-US"/>
              <a:pPr>
                <a:defRPr/>
              </a:pPr>
              <a:t>‹#›</a:t>
            </a:fld>
            <a:endParaRPr lang="en-GB" altLang="en-US"/>
          </a:p>
        </p:txBody>
      </p:sp>
    </p:spTree>
    <p:extLst>
      <p:ext uri="{BB962C8B-B14F-4D97-AF65-F5344CB8AC3E}">
        <p14:creationId xmlns:p14="http://schemas.microsoft.com/office/powerpoint/2010/main" val="173549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45"/>
          <p:cNvSpPr>
            <a:spLocks noGrp="1" noChangeArrowheads="1"/>
          </p:cNvSpPr>
          <p:nvPr>
            <p:ph type="sldNum" sz="quarter" idx="11"/>
          </p:nvPr>
        </p:nvSpPr>
        <p:spPr>
          <a:ln/>
        </p:spPr>
        <p:txBody>
          <a:bodyPr/>
          <a:lstStyle>
            <a:lvl1pPr>
              <a:defRPr/>
            </a:lvl1pPr>
          </a:lstStyle>
          <a:p>
            <a:pPr>
              <a:defRPr/>
            </a:pPr>
            <a:fld id="{0DD6FF74-AF00-4D43-A8E4-0A26BA8E5CCF}" type="slidenum">
              <a:rPr lang="en-GB" altLang="en-US"/>
              <a:pPr>
                <a:defRPr/>
              </a:pPr>
              <a:t>‹#›</a:t>
            </a:fld>
            <a:endParaRPr lang="en-GB" altLang="en-US"/>
          </a:p>
        </p:txBody>
      </p:sp>
    </p:spTree>
    <p:extLst>
      <p:ext uri="{BB962C8B-B14F-4D97-AF65-F5344CB8AC3E}">
        <p14:creationId xmlns:p14="http://schemas.microsoft.com/office/powerpoint/2010/main" val="305891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45"/>
          <p:cNvSpPr>
            <a:spLocks noGrp="1" noChangeArrowheads="1"/>
          </p:cNvSpPr>
          <p:nvPr>
            <p:ph type="sldNum" sz="quarter" idx="11"/>
          </p:nvPr>
        </p:nvSpPr>
        <p:spPr>
          <a:ln/>
        </p:spPr>
        <p:txBody>
          <a:bodyPr/>
          <a:lstStyle>
            <a:lvl1pPr>
              <a:defRPr/>
            </a:lvl1pPr>
          </a:lstStyle>
          <a:p>
            <a:pPr>
              <a:defRPr/>
            </a:pPr>
            <a:fld id="{6FFF4C24-E7B5-4F46-A726-9B93B1662616}" type="slidenum">
              <a:rPr lang="en-GB" altLang="en-US"/>
              <a:pPr>
                <a:defRPr/>
              </a:pPr>
              <a:t>‹#›</a:t>
            </a:fld>
            <a:endParaRPr lang="en-GB" altLang="en-US"/>
          </a:p>
        </p:txBody>
      </p:sp>
    </p:spTree>
    <p:extLst>
      <p:ext uri="{BB962C8B-B14F-4D97-AF65-F5344CB8AC3E}">
        <p14:creationId xmlns:p14="http://schemas.microsoft.com/office/powerpoint/2010/main" val="1884067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8" name="Rectangle 45"/>
          <p:cNvSpPr>
            <a:spLocks noGrp="1" noChangeArrowheads="1"/>
          </p:cNvSpPr>
          <p:nvPr>
            <p:ph type="sldNum" sz="quarter" idx="11"/>
          </p:nvPr>
        </p:nvSpPr>
        <p:spPr>
          <a:ln/>
        </p:spPr>
        <p:txBody>
          <a:bodyPr/>
          <a:lstStyle>
            <a:lvl1pPr>
              <a:defRPr/>
            </a:lvl1pPr>
          </a:lstStyle>
          <a:p>
            <a:pPr>
              <a:defRPr/>
            </a:pPr>
            <a:fld id="{D18B9A1D-53C0-467C-9C5D-BADA8100C21B}" type="slidenum">
              <a:rPr lang="en-GB" altLang="en-US"/>
              <a:pPr>
                <a:defRPr/>
              </a:pPr>
              <a:t>‹#›</a:t>
            </a:fld>
            <a:endParaRPr lang="en-GB" altLang="en-US"/>
          </a:p>
        </p:txBody>
      </p:sp>
    </p:spTree>
    <p:extLst>
      <p:ext uri="{BB962C8B-B14F-4D97-AF65-F5344CB8AC3E}">
        <p14:creationId xmlns:p14="http://schemas.microsoft.com/office/powerpoint/2010/main" val="403293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45"/>
          <p:cNvSpPr>
            <a:spLocks noGrp="1" noChangeArrowheads="1"/>
          </p:cNvSpPr>
          <p:nvPr>
            <p:ph type="sldNum" sz="quarter" idx="11"/>
          </p:nvPr>
        </p:nvSpPr>
        <p:spPr>
          <a:ln/>
        </p:spPr>
        <p:txBody>
          <a:bodyPr/>
          <a:lstStyle>
            <a:lvl1pPr>
              <a:defRPr/>
            </a:lvl1pPr>
          </a:lstStyle>
          <a:p>
            <a:pPr>
              <a:defRPr/>
            </a:pPr>
            <a:fld id="{6373BE35-09EC-4DC8-8640-731D2313F0D1}" type="slidenum">
              <a:rPr lang="en-GB" altLang="en-US"/>
              <a:pPr>
                <a:defRPr/>
              </a:pPr>
              <a:t>‹#›</a:t>
            </a:fld>
            <a:endParaRPr lang="en-GB" altLang="en-US"/>
          </a:p>
        </p:txBody>
      </p:sp>
    </p:spTree>
    <p:extLst>
      <p:ext uri="{BB962C8B-B14F-4D97-AF65-F5344CB8AC3E}">
        <p14:creationId xmlns:p14="http://schemas.microsoft.com/office/powerpoint/2010/main" val="4279180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45"/>
          <p:cNvSpPr>
            <a:spLocks noGrp="1" noChangeArrowheads="1"/>
          </p:cNvSpPr>
          <p:nvPr>
            <p:ph type="sldNum" sz="quarter" idx="11"/>
          </p:nvPr>
        </p:nvSpPr>
        <p:spPr>
          <a:ln/>
        </p:spPr>
        <p:txBody>
          <a:bodyPr/>
          <a:lstStyle>
            <a:lvl1pPr>
              <a:defRPr/>
            </a:lvl1pPr>
          </a:lstStyle>
          <a:p>
            <a:pPr>
              <a:defRPr/>
            </a:pPr>
            <a:fld id="{C8482B24-AE33-4998-9A90-E8FA2F866DDB}" type="slidenum">
              <a:rPr lang="en-GB" altLang="en-US"/>
              <a:pPr>
                <a:defRPr/>
              </a:pPr>
              <a:t>‹#›</a:t>
            </a:fld>
            <a:endParaRPr lang="en-GB" altLang="en-US"/>
          </a:p>
        </p:txBody>
      </p:sp>
    </p:spTree>
    <p:extLst>
      <p:ext uri="{BB962C8B-B14F-4D97-AF65-F5344CB8AC3E}">
        <p14:creationId xmlns:p14="http://schemas.microsoft.com/office/powerpoint/2010/main" val="147753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3" name="Rectangle 45"/>
          <p:cNvSpPr>
            <a:spLocks noGrp="1" noChangeArrowheads="1"/>
          </p:cNvSpPr>
          <p:nvPr>
            <p:ph type="sldNum" sz="quarter" idx="11"/>
          </p:nvPr>
        </p:nvSpPr>
        <p:spPr>
          <a:ln/>
        </p:spPr>
        <p:txBody>
          <a:bodyPr/>
          <a:lstStyle>
            <a:lvl1pPr>
              <a:defRPr/>
            </a:lvl1pPr>
          </a:lstStyle>
          <a:p>
            <a:pPr>
              <a:defRPr/>
            </a:pPr>
            <a:fld id="{3E536C4F-04D0-4DB2-8B73-9C1153117704}" type="slidenum">
              <a:rPr lang="en-GB" altLang="en-US"/>
              <a:pPr>
                <a:defRPr/>
              </a:pPr>
              <a:t>‹#›</a:t>
            </a:fld>
            <a:endParaRPr lang="en-GB" altLang="en-US"/>
          </a:p>
        </p:txBody>
      </p:sp>
    </p:spTree>
    <p:extLst>
      <p:ext uri="{BB962C8B-B14F-4D97-AF65-F5344CB8AC3E}">
        <p14:creationId xmlns:p14="http://schemas.microsoft.com/office/powerpoint/2010/main" val="541656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45"/>
          <p:cNvSpPr>
            <a:spLocks noGrp="1" noChangeArrowheads="1"/>
          </p:cNvSpPr>
          <p:nvPr>
            <p:ph type="sldNum" sz="quarter" idx="11"/>
          </p:nvPr>
        </p:nvSpPr>
        <p:spPr>
          <a:ln/>
        </p:spPr>
        <p:txBody>
          <a:bodyPr/>
          <a:lstStyle>
            <a:lvl1pPr>
              <a:defRPr/>
            </a:lvl1pPr>
          </a:lstStyle>
          <a:p>
            <a:pPr>
              <a:defRPr/>
            </a:pPr>
            <a:fld id="{8C793B8D-F010-42FA-9835-AC6D94A84F88}" type="slidenum">
              <a:rPr lang="en-GB" altLang="en-US"/>
              <a:pPr>
                <a:defRPr/>
              </a:pPr>
              <a:t>‹#›</a:t>
            </a:fld>
            <a:endParaRPr lang="en-GB" altLang="en-US"/>
          </a:p>
        </p:txBody>
      </p:sp>
    </p:spTree>
    <p:extLst>
      <p:ext uri="{BB962C8B-B14F-4D97-AF65-F5344CB8AC3E}">
        <p14:creationId xmlns:p14="http://schemas.microsoft.com/office/powerpoint/2010/main" val="2432794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45"/>
          <p:cNvSpPr>
            <a:spLocks noGrp="1" noChangeArrowheads="1"/>
          </p:cNvSpPr>
          <p:nvPr>
            <p:ph type="sldNum" sz="quarter" idx="11"/>
          </p:nvPr>
        </p:nvSpPr>
        <p:spPr>
          <a:ln/>
        </p:spPr>
        <p:txBody>
          <a:bodyPr/>
          <a:lstStyle>
            <a:lvl1pPr>
              <a:defRPr/>
            </a:lvl1pPr>
          </a:lstStyle>
          <a:p>
            <a:pPr>
              <a:defRPr/>
            </a:pPr>
            <a:fld id="{D8823D9E-EE3F-4862-B2D1-52EE88A22EB7}" type="slidenum">
              <a:rPr lang="en-GB" altLang="en-US"/>
              <a:pPr>
                <a:defRPr/>
              </a:pPr>
              <a:t>‹#›</a:t>
            </a:fld>
            <a:endParaRPr lang="en-GB" altLang="en-US"/>
          </a:p>
        </p:txBody>
      </p:sp>
    </p:spTree>
    <p:extLst>
      <p:ext uri="{BB962C8B-B14F-4D97-AF65-F5344CB8AC3E}">
        <p14:creationId xmlns:p14="http://schemas.microsoft.com/office/powerpoint/2010/main" val="1180091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45"/>
          <p:cNvSpPr>
            <a:spLocks noGrp="1" noChangeArrowheads="1"/>
          </p:cNvSpPr>
          <p:nvPr>
            <p:ph type="sldNum" sz="quarter" idx="11"/>
          </p:nvPr>
        </p:nvSpPr>
        <p:spPr>
          <a:ln/>
        </p:spPr>
        <p:txBody>
          <a:bodyPr/>
          <a:lstStyle>
            <a:lvl1pPr>
              <a:defRPr/>
            </a:lvl1pPr>
          </a:lstStyle>
          <a:p>
            <a:pPr>
              <a:defRPr/>
            </a:pPr>
            <a:fld id="{C6528C3D-EA64-434A-BC6E-9F743840BA34}" type="slidenum">
              <a:rPr lang="en-GB" altLang="en-US"/>
              <a:pPr>
                <a:defRPr/>
              </a:pPr>
              <a:t>‹#›</a:t>
            </a:fld>
            <a:endParaRPr lang="en-GB" altLang="en-US"/>
          </a:p>
        </p:txBody>
      </p:sp>
    </p:spTree>
    <p:extLst>
      <p:ext uri="{BB962C8B-B14F-4D97-AF65-F5344CB8AC3E}">
        <p14:creationId xmlns:p14="http://schemas.microsoft.com/office/powerpoint/2010/main" val="3156421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45"/>
          <p:cNvSpPr>
            <a:spLocks noGrp="1" noChangeArrowheads="1"/>
          </p:cNvSpPr>
          <p:nvPr>
            <p:ph type="sldNum" sz="quarter" idx="11"/>
          </p:nvPr>
        </p:nvSpPr>
        <p:spPr>
          <a:ln/>
        </p:spPr>
        <p:txBody>
          <a:bodyPr/>
          <a:lstStyle>
            <a:lvl1pPr>
              <a:defRPr/>
            </a:lvl1pPr>
          </a:lstStyle>
          <a:p>
            <a:pPr>
              <a:defRPr/>
            </a:pPr>
            <a:fld id="{E9687445-9202-4D66-A345-567AC95E8733}" type="slidenum">
              <a:rPr lang="en-GB" altLang="en-US"/>
              <a:pPr>
                <a:defRPr/>
              </a:pPr>
              <a:t>‹#›</a:t>
            </a:fld>
            <a:endParaRPr lang="en-GB" altLang="en-US"/>
          </a:p>
        </p:txBody>
      </p:sp>
    </p:spTree>
    <p:extLst>
      <p:ext uri="{BB962C8B-B14F-4D97-AF65-F5344CB8AC3E}">
        <p14:creationId xmlns:p14="http://schemas.microsoft.com/office/powerpoint/2010/main" val="279482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hlink"/>
        </a:solidFill>
        <a:effectLst/>
      </p:bgPr>
    </p:bg>
    <p:spTree>
      <p:nvGrpSpPr>
        <p:cNvPr id="1" name=""/>
        <p:cNvGrpSpPr/>
        <p:nvPr/>
      </p:nvGrpSpPr>
      <p:grpSpPr>
        <a:xfrm>
          <a:off x="0" y="0"/>
          <a:ext cx="0" cy="0"/>
          <a:chOff x="0" y="0"/>
          <a:chExt cx="0" cy="0"/>
        </a:xfrm>
      </p:grpSpPr>
      <p:pic>
        <p:nvPicPr>
          <p:cNvPr id="4" name="Picture 91" descr="PCC-Logo-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514" y="350838"/>
            <a:ext cx="18891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5"/>
          <p:cNvSpPr>
            <a:spLocks noChangeArrowheads="1"/>
          </p:cNvSpPr>
          <p:nvPr/>
        </p:nvSpPr>
        <p:spPr bwMode="auto">
          <a:xfrm>
            <a:off x="0" y="6518277"/>
            <a:ext cx="914400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z="1350" smtClean="0">
              <a:solidFill>
                <a:srgbClr val="000000"/>
              </a:solidFill>
            </a:endParaRPr>
          </a:p>
        </p:txBody>
      </p:sp>
      <p:sp>
        <p:nvSpPr>
          <p:cNvPr id="6" name="Rectangle 96"/>
          <p:cNvSpPr>
            <a:spLocks noChangeArrowheads="1"/>
          </p:cNvSpPr>
          <p:nvPr/>
        </p:nvSpPr>
        <p:spPr bwMode="auto">
          <a:xfrm>
            <a:off x="-3174" y="6534152"/>
            <a:ext cx="6881813" cy="327025"/>
          </a:xfrm>
          <a:prstGeom prst="rect">
            <a:avLst/>
          </a:prstGeom>
          <a:solidFill>
            <a:srgbClr val="C0C0C0"/>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z="1350" smtClean="0">
              <a:solidFill>
                <a:srgbClr val="000000"/>
              </a:solidFill>
            </a:endParaRPr>
          </a:p>
        </p:txBody>
      </p:sp>
      <p:sp>
        <p:nvSpPr>
          <p:cNvPr id="7" name="Rectangle 97"/>
          <p:cNvSpPr>
            <a:spLocks noChangeArrowheads="1"/>
          </p:cNvSpPr>
          <p:nvPr/>
        </p:nvSpPr>
        <p:spPr bwMode="auto">
          <a:xfrm>
            <a:off x="6894514" y="6534152"/>
            <a:ext cx="2249487" cy="327025"/>
          </a:xfrm>
          <a:prstGeom prst="rect">
            <a:avLst/>
          </a:prstGeom>
          <a:solidFill>
            <a:schemeClr val="tx2"/>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z="1350" smtClean="0">
              <a:solidFill>
                <a:srgbClr val="000000"/>
              </a:solidFill>
            </a:endParaRPr>
          </a:p>
        </p:txBody>
      </p:sp>
      <p:sp>
        <p:nvSpPr>
          <p:cNvPr id="8" name="Text Box 98"/>
          <p:cNvSpPr txBox="1">
            <a:spLocks noChangeArrowheads="1"/>
          </p:cNvSpPr>
          <p:nvPr/>
        </p:nvSpPr>
        <p:spPr bwMode="auto">
          <a:xfrm>
            <a:off x="6894514" y="6540501"/>
            <a:ext cx="2249487"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algn="ctr" eaLnBrk="1" hangingPunct="1">
              <a:spcBef>
                <a:spcPct val="50000"/>
              </a:spcBef>
              <a:defRPr/>
            </a:pPr>
            <a:r>
              <a:rPr lang="en-GB" altLang="en-US" sz="975" smtClean="0">
                <a:solidFill>
                  <a:srgbClr val="FFFFFF"/>
                </a:solidFill>
              </a:rPr>
              <a:t>www.portsmouth.gov.uk</a:t>
            </a:r>
          </a:p>
        </p:txBody>
      </p:sp>
      <p:sp>
        <p:nvSpPr>
          <p:cNvPr id="3074" name="Rectangle 2"/>
          <p:cNvSpPr>
            <a:spLocks noGrp="1" noChangeArrowheads="1"/>
          </p:cNvSpPr>
          <p:nvPr>
            <p:ph type="ctrTitle"/>
          </p:nvPr>
        </p:nvSpPr>
        <p:spPr>
          <a:xfrm>
            <a:off x="395288" y="3644902"/>
            <a:ext cx="7772400" cy="938213"/>
          </a:xfrm>
        </p:spPr>
        <p:txBody>
          <a:bodyPr/>
          <a:lstStyle>
            <a:lvl1pPr>
              <a:defRPr>
                <a:solidFill>
                  <a:schemeClr val="folHlink"/>
                </a:solidFill>
              </a:defRPr>
            </a:lvl1pPr>
          </a:lstStyle>
          <a:p>
            <a:pPr lvl="0"/>
            <a:r>
              <a:rPr lang="en-GB" altLang="en-US" noProof="0" smtClean="0"/>
              <a:t>Click to edit Master title style</a:t>
            </a:r>
          </a:p>
        </p:txBody>
      </p:sp>
      <p:sp>
        <p:nvSpPr>
          <p:cNvPr id="3075" name="Rectangle 3"/>
          <p:cNvSpPr>
            <a:spLocks noGrp="1" noChangeArrowheads="1"/>
          </p:cNvSpPr>
          <p:nvPr>
            <p:ph type="subTitle" idx="1"/>
          </p:nvPr>
        </p:nvSpPr>
        <p:spPr>
          <a:xfrm>
            <a:off x="395288" y="4508500"/>
            <a:ext cx="7088187" cy="1752600"/>
          </a:xfrm>
        </p:spPr>
        <p:txBody>
          <a:bodyPr/>
          <a:lstStyle>
            <a:lvl1pPr marL="0" indent="0">
              <a:buFontTx/>
              <a:buNone/>
              <a:defRPr sz="1350">
                <a:solidFill>
                  <a:schemeClr val="bg1"/>
                </a:solidFill>
              </a:defRPr>
            </a:lvl1pPr>
          </a:lstStyle>
          <a:p>
            <a:pPr lvl="0"/>
            <a:r>
              <a:rPr lang="en-GB" altLang="en-US" noProof="0" smtClean="0"/>
              <a:t>Click to edit Master subtitle style</a:t>
            </a:r>
          </a:p>
        </p:txBody>
      </p:sp>
      <p:sp>
        <p:nvSpPr>
          <p:cNvPr id="9" name="Rectangle 93"/>
          <p:cNvSpPr>
            <a:spLocks noGrp="1" noChangeArrowheads="1"/>
          </p:cNvSpPr>
          <p:nvPr>
            <p:ph type="ftr" sz="quarter" idx="10"/>
          </p:nvPr>
        </p:nvSpPr>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2835112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4FC9D956-3AEA-4249-809B-E1FC95D77D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00532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336C3317-1C11-46B2-81EA-F10C8563D6B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50844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A6444820-F4D7-4ECB-90E4-82411825BE6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1953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8" name="Rectangle 45"/>
          <p:cNvSpPr>
            <a:spLocks noGrp="1" noChangeArrowheads="1"/>
          </p:cNvSpPr>
          <p:nvPr>
            <p:ph type="sldNum" sz="quarter" idx="11"/>
          </p:nvPr>
        </p:nvSpPr>
        <p:spPr>
          <a:ln/>
        </p:spPr>
        <p:txBody>
          <a:bodyPr/>
          <a:lstStyle>
            <a:lvl1pPr>
              <a:defRPr/>
            </a:lvl1pPr>
          </a:lstStyle>
          <a:p>
            <a:pPr>
              <a:defRPr/>
            </a:pPr>
            <a:fld id="{03B33F12-7E43-447D-9C8C-4C20CC6FE7FF}" type="slidenum">
              <a:rPr lang="en-GB" altLang="en-US"/>
              <a:pPr>
                <a:defRPr/>
              </a:pPr>
              <a:t>‹#›</a:t>
            </a:fld>
            <a:endParaRPr lang="en-GB" altLang="en-US"/>
          </a:p>
        </p:txBody>
      </p:sp>
    </p:spTree>
    <p:extLst>
      <p:ext uri="{BB962C8B-B14F-4D97-AF65-F5344CB8AC3E}">
        <p14:creationId xmlns:p14="http://schemas.microsoft.com/office/powerpoint/2010/main" val="1986438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8" name="Rectangle 45"/>
          <p:cNvSpPr>
            <a:spLocks noGrp="1" noChangeArrowheads="1"/>
          </p:cNvSpPr>
          <p:nvPr>
            <p:ph type="sldNum" sz="quarter" idx="11"/>
          </p:nvPr>
        </p:nvSpPr>
        <p:spPr>
          <a:ln/>
        </p:spPr>
        <p:txBody>
          <a:bodyPr/>
          <a:lstStyle>
            <a:lvl1pPr>
              <a:defRPr/>
            </a:lvl1pPr>
          </a:lstStyle>
          <a:p>
            <a:pPr>
              <a:defRPr/>
            </a:pPr>
            <a:fld id="{1B20A8B9-D74B-414A-A5A9-C0B05A17A8D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57753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4" name="Rectangle 45"/>
          <p:cNvSpPr>
            <a:spLocks noGrp="1" noChangeArrowheads="1"/>
          </p:cNvSpPr>
          <p:nvPr>
            <p:ph type="sldNum" sz="quarter" idx="11"/>
          </p:nvPr>
        </p:nvSpPr>
        <p:spPr>
          <a:ln/>
        </p:spPr>
        <p:txBody>
          <a:bodyPr/>
          <a:lstStyle>
            <a:lvl1pPr>
              <a:defRPr/>
            </a:lvl1pPr>
          </a:lstStyle>
          <a:p>
            <a:pPr>
              <a:defRPr/>
            </a:pPr>
            <a:fld id="{AB2AD417-4317-4091-BC92-0C1C69C1A70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31414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3" name="Rectangle 45"/>
          <p:cNvSpPr>
            <a:spLocks noGrp="1" noChangeArrowheads="1"/>
          </p:cNvSpPr>
          <p:nvPr>
            <p:ph type="sldNum" sz="quarter" idx="11"/>
          </p:nvPr>
        </p:nvSpPr>
        <p:spPr>
          <a:ln/>
        </p:spPr>
        <p:txBody>
          <a:bodyPr/>
          <a:lstStyle>
            <a:lvl1pPr>
              <a:defRPr/>
            </a:lvl1pPr>
          </a:lstStyle>
          <a:p>
            <a:pPr>
              <a:defRPr/>
            </a:pPr>
            <a:fld id="{4B60ADBA-BE38-4C19-8655-A448A8A34FB0}" type="slidenum">
              <a:rPr lang="en-GB" altLang="en-US">
                <a:solidFill>
                  <a:srgbClr val="000000"/>
                </a:solidFill>
              </a:rPr>
              <a:pPr>
                <a:defRPr/>
              </a:pPr>
              <a:t>‹#›</a:t>
            </a:fld>
            <a:endParaRPr lang="en-GB" altLang="en-US">
              <a:solidFill>
                <a:srgbClr val="000000"/>
              </a:solidFill>
            </a:endParaRPr>
          </a:p>
        </p:txBody>
      </p:sp>
      <p:pic>
        <p:nvPicPr>
          <p:cNvPr id="5" name="Picture 4"/>
          <p:cNvPicPr>
            <a:picLocks noChangeAspect="1"/>
          </p:cNvPicPr>
          <p:nvPr userDrawn="1"/>
        </p:nvPicPr>
        <p:blipFill>
          <a:blip r:embed="rId2"/>
          <a:stretch>
            <a:fillRect/>
          </a:stretch>
        </p:blipFill>
        <p:spPr>
          <a:xfrm>
            <a:off x="468313" y="533400"/>
            <a:ext cx="1945958" cy="685800"/>
          </a:xfrm>
          <a:prstGeom prst="rect">
            <a:avLst/>
          </a:prstGeom>
        </p:spPr>
      </p:pic>
    </p:spTree>
    <p:extLst>
      <p:ext uri="{BB962C8B-B14F-4D97-AF65-F5344CB8AC3E}">
        <p14:creationId xmlns:p14="http://schemas.microsoft.com/office/powerpoint/2010/main" val="4142070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F356769C-3F0A-4DC3-9663-9ACFE8E60DF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95314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6" name="Rectangle 45"/>
          <p:cNvSpPr>
            <a:spLocks noGrp="1" noChangeArrowheads="1"/>
          </p:cNvSpPr>
          <p:nvPr>
            <p:ph type="sldNum" sz="quarter" idx="11"/>
          </p:nvPr>
        </p:nvSpPr>
        <p:spPr>
          <a:ln/>
        </p:spPr>
        <p:txBody>
          <a:bodyPr/>
          <a:lstStyle>
            <a:lvl1pPr>
              <a:defRPr/>
            </a:lvl1pPr>
          </a:lstStyle>
          <a:p>
            <a:pPr>
              <a:defRPr/>
            </a:pPr>
            <a:fld id="{6BB3B075-3CC4-4936-A2A8-E5E786AA622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27903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D8E7DF46-D46C-4296-8008-09A3870D475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520216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5" name="Rectangle 45"/>
          <p:cNvSpPr>
            <a:spLocks noGrp="1" noChangeArrowheads="1"/>
          </p:cNvSpPr>
          <p:nvPr>
            <p:ph type="sldNum" sz="quarter" idx="11"/>
          </p:nvPr>
        </p:nvSpPr>
        <p:spPr>
          <a:ln/>
        </p:spPr>
        <p:txBody>
          <a:bodyPr/>
          <a:lstStyle>
            <a:lvl1pPr>
              <a:defRPr/>
            </a:lvl1pPr>
          </a:lstStyle>
          <a:p>
            <a:pPr>
              <a:defRPr/>
            </a:pPr>
            <a:fld id="{3B5C6711-5FD1-4618-8C61-FAF02AD88CE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25237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0"/>
          <p:cNvSpPr>
            <a:spLocks noGrp="1" noChangeArrowheads="1"/>
          </p:cNvSpPr>
          <p:nvPr>
            <p:ph type="ftr" sz="quarter" idx="10"/>
          </p:nvPr>
        </p:nvSpPr>
        <p:spPr>
          <a:ln/>
        </p:spPr>
        <p:txBody>
          <a:bodyPr/>
          <a:lstStyle>
            <a:lvl1pPr>
              <a:defRPr/>
            </a:lvl1pPr>
          </a:lstStyle>
          <a:p>
            <a:pPr>
              <a:defRPr/>
            </a:pPr>
            <a:endParaRPr lang="en-GB" altLang="en-US">
              <a:solidFill>
                <a:srgbClr val="000000"/>
              </a:solidFill>
            </a:endParaRPr>
          </a:p>
        </p:txBody>
      </p:sp>
      <p:sp>
        <p:nvSpPr>
          <p:cNvPr id="4" name="Rectangle 45"/>
          <p:cNvSpPr>
            <a:spLocks noGrp="1" noChangeArrowheads="1"/>
          </p:cNvSpPr>
          <p:nvPr>
            <p:ph type="sldNum" sz="quarter" idx="11"/>
          </p:nvPr>
        </p:nvSpPr>
        <p:spPr>
          <a:ln/>
        </p:spPr>
        <p:txBody>
          <a:bodyPr/>
          <a:lstStyle>
            <a:lvl1pPr>
              <a:defRPr/>
            </a:lvl1pPr>
          </a:lstStyle>
          <a:p>
            <a:pPr>
              <a:defRPr/>
            </a:pPr>
            <a:fld id="{4E7AF452-E3D0-4F8F-AB42-8F315C9DB2A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4740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9" descr="wav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44000" cy="65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6453188"/>
            <a:ext cx="9144000" cy="404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6" name="Rectangle 60"/>
          <p:cNvSpPr>
            <a:spLocks noChangeArrowheads="1"/>
          </p:cNvSpPr>
          <p:nvPr userDrawn="1"/>
        </p:nvSpPr>
        <p:spPr bwMode="auto">
          <a:xfrm>
            <a:off x="0" y="6453188"/>
            <a:ext cx="9144000" cy="404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7" name="Rectangle 61"/>
          <p:cNvSpPr>
            <a:spLocks noChangeArrowheads="1"/>
          </p:cNvSpPr>
          <p:nvPr userDrawn="1"/>
        </p:nvSpPr>
        <p:spPr bwMode="auto">
          <a:xfrm>
            <a:off x="-3174" y="6464302"/>
            <a:ext cx="6073775" cy="396875"/>
          </a:xfrm>
          <a:prstGeom prst="rect">
            <a:avLst/>
          </a:prstGeom>
          <a:solidFill>
            <a:srgbClr val="C0C0C0"/>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8" name="Rectangle 62"/>
          <p:cNvSpPr>
            <a:spLocks noChangeArrowheads="1"/>
          </p:cNvSpPr>
          <p:nvPr userDrawn="1"/>
        </p:nvSpPr>
        <p:spPr bwMode="auto">
          <a:xfrm>
            <a:off x="6565900" y="6464302"/>
            <a:ext cx="2578100" cy="396875"/>
          </a:xfrm>
          <a:prstGeom prst="rect">
            <a:avLst/>
          </a:prstGeom>
          <a:solidFill>
            <a:srgbClr val="0097AB"/>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9" name="AutoShape 63"/>
          <p:cNvSpPr>
            <a:spLocks noChangeAspect="1" noChangeArrowheads="1"/>
          </p:cNvSpPr>
          <p:nvPr userDrawn="1"/>
        </p:nvSpPr>
        <p:spPr bwMode="black">
          <a:xfrm>
            <a:off x="6704014" y="6578602"/>
            <a:ext cx="1949450" cy="1698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10" name="Freeform 64"/>
          <p:cNvSpPr>
            <a:spLocks/>
          </p:cNvSpPr>
          <p:nvPr userDrawn="1"/>
        </p:nvSpPr>
        <p:spPr bwMode="black">
          <a:xfrm>
            <a:off x="6704013" y="6621465"/>
            <a:ext cx="131762" cy="90487"/>
          </a:xfrm>
          <a:custGeom>
            <a:avLst/>
            <a:gdLst>
              <a:gd name="T0" fmla="*/ 2147483646 w 228"/>
              <a:gd name="T1" fmla="*/ 2147483646 h 154"/>
              <a:gd name="T2" fmla="*/ 2147483646 w 228"/>
              <a:gd name="T3" fmla="*/ 2147483646 h 154"/>
              <a:gd name="T4" fmla="*/ 2147483646 w 228"/>
              <a:gd name="T5" fmla="*/ 2147483646 h 154"/>
              <a:gd name="T6" fmla="*/ 2147483646 w 228"/>
              <a:gd name="T7" fmla="*/ 2147483646 h 154"/>
              <a:gd name="T8" fmla="*/ 2147483646 w 228"/>
              <a:gd name="T9" fmla="*/ 2147483646 h 154"/>
              <a:gd name="T10" fmla="*/ 2147483646 w 228"/>
              <a:gd name="T11" fmla="*/ 2147483646 h 154"/>
              <a:gd name="T12" fmla="*/ 0 w 228"/>
              <a:gd name="T13" fmla="*/ 0 h 154"/>
              <a:gd name="T14" fmla="*/ 2147483646 w 228"/>
              <a:gd name="T15" fmla="*/ 0 h 154"/>
              <a:gd name="T16" fmla="*/ 2147483646 w 228"/>
              <a:gd name="T17" fmla="*/ 2147483646 h 154"/>
              <a:gd name="T18" fmla="*/ 2147483646 w 228"/>
              <a:gd name="T19" fmla="*/ 2147483646 h 154"/>
              <a:gd name="T20" fmla="*/ 2147483646 w 228"/>
              <a:gd name="T21" fmla="*/ 0 h 154"/>
              <a:gd name="T22" fmla="*/ 2147483646 w 228"/>
              <a:gd name="T23" fmla="*/ 0 h 154"/>
              <a:gd name="T24" fmla="*/ 2147483646 w 228"/>
              <a:gd name="T25" fmla="*/ 2147483646 h 154"/>
              <a:gd name="T26" fmla="*/ 2147483646 w 228"/>
              <a:gd name="T27" fmla="*/ 2147483646 h 154"/>
              <a:gd name="T28" fmla="*/ 2147483646 w 228"/>
              <a:gd name="T29" fmla="*/ 0 h 154"/>
              <a:gd name="T30" fmla="*/ 2147483646 w 228"/>
              <a:gd name="T31" fmla="*/ 0 h 154"/>
              <a:gd name="T32" fmla="*/ 2147483646 w 228"/>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8" h="154">
                <a:moveTo>
                  <a:pt x="180" y="154"/>
                </a:moveTo>
                <a:lnTo>
                  <a:pt x="159" y="154"/>
                </a:lnTo>
                <a:lnTo>
                  <a:pt x="116" y="21"/>
                </a:lnTo>
                <a:lnTo>
                  <a:pt x="74" y="154"/>
                </a:lnTo>
                <a:lnTo>
                  <a:pt x="53" y="154"/>
                </a:lnTo>
                <a:lnTo>
                  <a:pt x="0" y="0"/>
                </a:lnTo>
                <a:lnTo>
                  <a:pt x="21" y="0"/>
                </a:lnTo>
                <a:lnTo>
                  <a:pt x="63" y="133"/>
                </a:lnTo>
                <a:lnTo>
                  <a:pt x="106" y="0"/>
                </a:lnTo>
                <a:lnTo>
                  <a:pt x="127" y="0"/>
                </a:lnTo>
                <a:lnTo>
                  <a:pt x="169" y="133"/>
                </a:lnTo>
                <a:lnTo>
                  <a:pt x="212" y="0"/>
                </a:lnTo>
                <a:lnTo>
                  <a:pt x="228" y="0"/>
                </a:lnTo>
                <a:lnTo>
                  <a:pt x="180"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1" name="Freeform 65"/>
          <p:cNvSpPr>
            <a:spLocks/>
          </p:cNvSpPr>
          <p:nvPr userDrawn="1"/>
        </p:nvSpPr>
        <p:spPr bwMode="black">
          <a:xfrm>
            <a:off x="6842126" y="6621465"/>
            <a:ext cx="131763" cy="90487"/>
          </a:xfrm>
          <a:custGeom>
            <a:avLst/>
            <a:gdLst>
              <a:gd name="T0" fmla="*/ 2147483646 w 229"/>
              <a:gd name="T1" fmla="*/ 2147483646 h 154"/>
              <a:gd name="T2" fmla="*/ 2147483646 w 229"/>
              <a:gd name="T3" fmla="*/ 2147483646 h 154"/>
              <a:gd name="T4" fmla="*/ 2147483646 w 229"/>
              <a:gd name="T5" fmla="*/ 2147483646 h 154"/>
              <a:gd name="T6" fmla="*/ 2147483646 w 229"/>
              <a:gd name="T7" fmla="*/ 2147483646 h 154"/>
              <a:gd name="T8" fmla="*/ 2147483646 w 229"/>
              <a:gd name="T9" fmla="*/ 2147483646 h 154"/>
              <a:gd name="T10" fmla="*/ 2147483646 w 229"/>
              <a:gd name="T11" fmla="*/ 2147483646 h 154"/>
              <a:gd name="T12" fmla="*/ 0 w 229"/>
              <a:gd name="T13" fmla="*/ 0 h 154"/>
              <a:gd name="T14" fmla="*/ 2147483646 w 229"/>
              <a:gd name="T15" fmla="*/ 0 h 154"/>
              <a:gd name="T16" fmla="*/ 2147483646 w 229"/>
              <a:gd name="T17" fmla="*/ 2147483646 h 154"/>
              <a:gd name="T18" fmla="*/ 2147483646 w 229"/>
              <a:gd name="T19" fmla="*/ 2147483646 h 154"/>
              <a:gd name="T20" fmla="*/ 2147483646 w 229"/>
              <a:gd name="T21" fmla="*/ 0 h 154"/>
              <a:gd name="T22" fmla="*/ 2147483646 w 229"/>
              <a:gd name="T23" fmla="*/ 0 h 154"/>
              <a:gd name="T24" fmla="*/ 2147483646 w 229"/>
              <a:gd name="T25" fmla="*/ 2147483646 h 154"/>
              <a:gd name="T26" fmla="*/ 2147483646 w 229"/>
              <a:gd name="T27" fmla="*/ 2147483646 h 154"/>
              <a:gd name="T28" fmla="*/ 2147483646 w 229"/>
              <a:gd name="T29" fmla="*/ 0 h 154"/>
              <a:gd name="T30" fmla="*/ 2147483646 w 229"/>
              <a:gd name="T31" fmla="*/ 0 h 154"/>
              <a:gd name="T32" fmla="*/ 2147483646 w 229"/>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54">
                <a:moveTo>
                  <a:pt x="181" y="154"/>
                </a:moveTo>
                <a:lnTo>
                  <a:pt x="154" y="154"/>
                </a:lnTo>
                <a:lnTo>
                  <a:pt x="117" y="21"/>
                </a:lnTo>
                <a:lnTo>
                  <a:pt x="75" y="154"/>
                </a:lnTo>
                <a:lnTo>
                  <a:pt x="48" y="154"/>
                </a:lnTo>
                <a:lnTo>
                  <a:pt x="0" y="0"/>
                </a:lnTo>
                <a:lnTo>
                  <a:pt x="22" y="0"/>
                </a:lnTo>
                <a:lnTo>
                  <a:pt x="64" y="133"/>
                </a:lnTo>
                <a:lnTo>
                  <a:pt x="107" y="0"/>
                </a:lnTo>
                <a:lnTo>
                  <a:pt x="128" y="0"/>
                </a:lnTo>
                <a:lnTo>
                  <a:pt x="170" y="133"/>
                </a:lnTo>
                <a:lnTo>
                  <a:pt x="213" y="0"/>
                </a:lnTo>
                <a:lnTo>
                  <a:pt x="229" y="0"/>
                </a:lnTo>
                <a:lnTo>
                  <a:pt x="18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2" name="Freeform 66"/>
          <p:cNvSpPr>
            <a:spLocks/>
          </p:cNvSpPr>
          <p:nvPr userDrawn="1"/>
        </p:nvSpPr>
        <p:spPr bwMode="black">
          <a:xfrm>
            <a:off x="6980239" y="6621465"/>
            <a:ext cx="131762" cy="90487"/>
          </a:xfrm>
          <a:custGeom>
            <a:avLst/>
            <a:gdLst>
              <a:gd name="T0" fmla="*/ 2147483646 w 229"/>
              <a:gd name="T1" fmla="*/ 2147483646 h 154"/>
              <a:gd name="T2" fmla="*/ 2147483646 w 229"/>
              <a:gd name="T3" fmla="*/ 2147483646 h 154"/>
              <a:gd name="T4" fmla="*/ 2147483646 w 229"/>
              <a:gd name="T5" fmla="*/ 2147483646 h 154"/>
              <a:gd name="T6" fmla="*/ 2147483646 w 229"/>
              <a:gd name="T7" fmla="*/ 2147483646 h 154"/>
              <a:gd name="T8" fmla="*/ 2147483646 w 229"/>
              <a:gd name="T9" fmla="*/ 2147483646 h 154"/>
              <a:gd name="T10" fmla="*/ 2147483646 w 229"/>
              <a:gd name="T11" fmla="*/ 2147483646 h 154"/>
              <a:gd name="T12" fmla="*/ 0 w 229"/>
              <a:gd name="T13" fmla="*/ 0 h 154"/>
              <a:gd name="T14" fmla="*/ 2147483646 w 229"/>
              <a:gd name="T15" fmla="*/ 0 h 154"/>
              <a:gd name="T16" fmla="*/ 2147483646 w 229"/>
              <a:gd name="T17" fmla="*/ 2147483646 h 154"/>
              <a:gd name="T18" fmla="*/ 2147483646 w 229"/>
              <a:gd name="T19" fmla="*/ 2147483646 h 154"/>
              <a:gd name="T20" fmla="*/ 2147483646 w 229"/>
              <a:gd name="T21" fmla="*/ 0 h 154"/>
              <a:gd name="T22" fmla="*/ 2147483646 w 229"/>
              <a:gd name="T23" fmla="*/ 0 h 154"/>
              <a:gd name="T24" fmla="*/ 2147483646 w 229"/>
              <a:gd name="T25" fmla="*/ 2147483646 h 154"/>
              <a:gd name="T26" fmla="*/ 2147483646 w 229"/>
              <a:gd name="T27" fmla="*/ 2147483646 h 154"/>
              <a:gd name="T28" fmla="*/ 2147483646 w 229"/>
              <a:gd name="T29" fmla="*/ 0 h 154"/>
              <a:gd name="T30" fmla="*/ 2147483646 w 229"/>
              <a:gd name="T31" fmla="*/ 0 h 154"/>
              <a:gd name="T32" fmla="*/ 2147483646 w 229"/>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54">
                <a:moveTo>
                  <a:pt x="181" y="154"/>
                </a:moveTo>
                <a:lnTo>
                  <a:pt x="154" y="154"/>
                </a:lnTo>
                <a:lnTo>
                  <a:pt x="112" y="21"/>
                </a:lnTo>
                <a:lnTo>
                  <a:pt x="75" y="154"/>
                </a:lnTo>
                <a:lnTo>
                  <a:pt x="48" y="154"/>
                </a:lnTo>
                <a:lnTo>
                  <a:pt x="0" y="0"/>
                </a:lnTo>
                <a:lnTo>
                  <a:pt x="22" y="0"/>
                </a:lnTo>
                <a:lnTo>
                  <a:pt x="59" y="133"/>
                </a:lnTo>
                <a:lnTo>
                  <a:pt x="64" y="133"/>
                </a:lnTo>
                <a:lnTo>
                  <a:pt x="107" y="0"/>
                </a:lnTo>
                <a:lnTo>
                  <a:pt x="128" y="0"/>
                </a:lnTo>
                <a:lnTo>
                  <a:pt x="165" y="133"/>
                </a:lnTo>
                <a:lnTo>
                  <a:pt x="207" y="0"/>
                </a:lnTo>
                <a:lnTo>
                  <a:pt x="229" y="0"/>
                </a:lnTo>
                <a:lnTo>
                  <a:pt x="18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3" name="Rectangle 67"/>
          <p:cNvSpPr>
            <a:spLocks noChangeArrowheads="1"/>
          </p:cNvSpPr>
          <p:nvPr userDrawn="1"/>
        </p:nvSpPr>
        <p:spPr bwMode="black">
          <a:xfrm>
            <a:off x="7124701" y="6696077"/>
            <a:ext cx="1587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14" name="Freeform 68"/>
          <p:cNvSpPr>
            <a:spLocks noEditPoints="1"/>
          </p:cNvSpPr>
          <p:nvPr userDrawn="1"/>
        </p:nvSpPr>
        <p:spPr bwMode="black">
          <a:xfrm>
            <a:off x="7170739" y="6619877"/>
            <a:ext cx="74612" cy="125413"/>
          </a:xfrm>
          <a:custGeom>
            <a:avLst/>
            <a:gdLst>
              <a:gd name="T0" fmla="*/ 0 w 24"/>
              <a:gd name="T1" fmla="*/ 2147483646 h 41"/>
              <a:gd name="T2" fmla="*/ 2147483646 w 24"/>
              <a:gd name="T3" fmla="*/ 2147483646 h 41"/>
              <a:gd name="T4" fmla="*/ 2147483646 w 24"/>
              <a:gd name="T5" fmla="*/ 2147483646 h 41"/>
              <a:gd name="T6" fmla="*/ 2147483646 w 24"/>
              <a:gd name="T7" fmla="*/ 2147483646 h 41"/>
              <a:gd name="T8" fmla="*/ 2147483646 w 24"/>
              <a:gd name="T9" fmla="*/ 0 h 41"/>
              <a:gd name="T10" fmla="*/ 2147483646 w 24"/>
              <a:gd name="T11" fmla="*/ 2147483646 h 41"/>
              <a:gd name="T12" fmla="*/ 2147483646 w 24"/>
              <a:gd name="T13" fmla="*/ 2147483646 h 41"/>
              <a:gd name="T14" fmla="*/ 2147483646 w 24"/>
              <a:gd name="T15" fmla="*/ 2147483646 h 41"/>
              <a:gd name="T16" fmla="*/ 2147483646 w 24"/>
              <a:gd name="T17" fmla="*/ 2147483646 h 41"/>
              <a:gd name="T18" fmla="*/ 2147483646 w 24"/>
              <a:gd name="T19" fmla="*/ 2147483646 h 41"/>
              <a:gd name="T20" fmla="*/ 0 w 24"/>
              <a:gd name="T21" fmla="*/ 2147483646 h 41"/>
              <a:gd name="T22" fmla="*/ 0 w 24"/>
              <a:gd name="T23" fmla="*/ 2147483646 h 41"/>
              <a:gd name="T24" fmla="*/ 2147483646 w 24"/>
              <a:gd name="T25" fmla="*/ 2147483646 h 41"/>
              <a:gd name="T26" fmla="*/ 2147483646 w 24"/>
              <a:gd name="T27" fmla="*/ 2147483646 h 41"/>
              <a:gd name="T28" fmla="*/ 2147483646 w 24"/>
              <a:gd name="T29" fmla="*/ 2147483646 h 41"/>
              <a:gd name="T30" fmla="*/ 2147483646 w 24"/>
              <a:gd name="T31" fmla="*/ 2147483646 h 41"/>
              <a:gd name="T32" fmla="*/ 2147483646 w 24"/>
              <a:gd name="T33" fmla="*/ 214748364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1">
                <a:moveTo>
                  <a:pt x="0" y="1"/>
                </a:moveTo>
                <a:cubicBezTo>
                  <a:pt x="3" y="1"/>
                  <a:pt x="3" y="1"/>
                  <a:pt x="3" y="1"/>
                </a:cubicBezTo>
                <a:cubicBezTo>
                  <a:pt x="3" y="6"/>
                  <a:pt x="3" y="6"/>
                  <a:pt x="3" y="6"/>
                </a:cubicBezTo>
                <a:cubicBezTo>
                  <a:pt x="3" y="6"/>
                  <a:pt x="3" y="6"/>
                  <a:pt x="3" y="6"/>
                </a:cubicBezTo>
                <a:cubicBezTo>
                  <a:pt x="4" y="5"/>
                  <a:pt x="6" y="0"/>
                  <a:pt x="12" y="0"/>
                </a:cubicBezTo>
                <a:cubicBezTo>
                  <a:pt x="21" y="0"/>
                  <a:pt x="24" y="7"/>
                  <a:pt x="24" y="15"/>
                </a:cubicBezTo>
                <a:cubicBezTo>
                  <a:pt x="24" y="24"/>
                  <a:pt x="20" y="30"/>
                  <a:pt x="12" y="30"/>
                </a:cubicBezTo>
                <a:cubicBezTo>
                  <a:pt x="8" y="30"/>
                  <a:pt x="5" y="28"/>
                  <a:pt x="3" y="25"/>
                </a:cubicBezTo>
                <a:cubicBezTo>
                  <a:pt x="3" y="25"/>
                  <a:pt x="3" y="25"/>
                  <a:pt x="3" y="25"/>
                </a:cubicBezTo>
                <a:cubicBezTo>
                  <a:pt x="3" y="41"/>
                  <a:pt x="3" y="41"/>
                  <a:pt x="3" y="41"/>
                </a:cubicBezTo>
                <a:cubicBezTo>
                  <a:pt x="0" y="41"/>
                  <a:pt x="0" y="41"/>
                  <a:pt x="0" y="41"/>
                </a:cubicBezTo>
                <a:lnTo>
                  <a:pt x="0" y="1"/>
                </a:lnTo>
                <a:close/>
                <a:moveTo>
                  <a:pt x="12" y="3"/>
                </a:moveTo>
                <a:cubicBezTo>
                  <a:pt x="5" y="3"/>
                  <a:pt x="3" y="10"/>
                  <a:pt x="3" y="15"/>
                </a:cubicBezTo>
                <a:cubicBezTo>
                  <a:pt x="3" y="21"/>
                  <a:pt x="5" y="27"/>
                  <a:pt x="12" y="27"/>
                </a:cubicBezTo>
                <a:cubicBezTo>
                  <a:pt x="18" y="27"/>
                  <a:pt x="20" y="21"/>
                  <a:pt x="20" y="15"/>
                </a:cubicBezTo>
                <a:cubicBezTo>
                  <a:pt x="20" y="10"/>
                  <a:pt x="18" y="3"/>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5" name="Freeform 69"/>
          <p:cNvSpPr>
            <a:spLocks noEditPoints="1"/>
          </p:cNvSpPr>
          <p:nvPr userDrawn="1"/>
        </p:nvSpPr>
        <p:spPr bwMode="black">
          <a:xfrm>
            <a:off x="7262814" y="6619877"/>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4" y="0"/>
                </a:moveTo>
                <a:cubicBezTo>
                  <a:pt x="23" y="0"/>
                  <a:pt x="27" y="8"/>
                  <a:pt x="27" y="15"/>
                </a:cubicBezTo>
                <a:cubicBezTo>
                  <a:pt x="27" y="23"/>
                  <a:pt x="23" y="30"/>
                  <a:pt x="14" y="30"/>
                </a:cubicBezTo>
                <a:cubicBezTo>
                  <a:pt x="4" y="30"/>
                  <a:pt x="0" y="23"/>
                  <a:pt x="0" y="15"/>
                </a:cubicBezTo>
                <a:cubicBezTo>
                  <a:pt x="0" y="8"/>
                  <a:pt x="4" y="0"/>
                  <a:pt x="14" y="0"/>
                </a:cubicBezTo>
                <a:close/>
                <a:moveTo>
                  <a:pt x="14" y="27"/>
                </a:moveTo>
                <a:cubicBezTo>
                  <a:pt x="20" y="27"/>
                  <a:pt x="23" y="22"/>
                  <a:pt x="23" y="15"/>
                </a:cubicBezTo>
                <a:cubicBezTo>
                  <a:pt x="23" y="9"/>
                  <a:pt x="20" y="3"/>
                  <a:pt x="14" y="3"/>
                </a:cubicBezTo>
                <a:cubicBezTo>
                  <a:pt x="7" y="3"/>
                  <a:pt x="4" y="9"/>
                  <a:pt x="4" y="15"/>
                </a:cubicBezTo>
                <a:cubicBezTo>
                  <a:pt x="4" y="22"/>
                  <a:pt x="7" y="27"/>
                  <a:pt x="1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6" name="Freeform 70"/>
          <p:cNvSpPr>
            <a:spLocks/>
          </p:cNvSpPr>
          <p:nvPr userDrawn="1"/>
        </p:nvSpPr>
        <p:spPr bwMode="black">
          <a:xfrm>
            <a:off x="7366001" y="6619877"/>
            <a:ext cx="42863" cy="92075"/>
          </a:xfrm>
          <a:custGeom>
            <a:avLst/>
            <a:gdLst>
              <a:gd name="T0" fmla="*/ 2147483646 w 14"/>
              <a:gd name="T1" fmla="*/ 2147483646 h 30"/>
              <a:gd name="T2" fmla="*/ 0 w 14"/>
              <a:gd name="T3" fmla="*/ 2147483646 h 30"/>
              <a:gd name="T4" fmla="*/ 2147483646 w 14"/>
              <a:gd name="T5" fmla="*/ 2147483646 h 30"/>
              <a:gd name="T6" fmla="*/ 2147483646 w 14"/>
              <a:gd name="T7" fmla="*/ 2147483646 h 30"/>
              <a:gd name="T8" fmla="*/ 2147483646 w 14"/>
              <a:gd name="T9" fmla="*/ 2147483646 h 30"/>
              <a:gd name="T10" fmla="*/ 2147483646 w 14"/>
              <a:gd name="T11" fmla="*/ 0 h 30"/>
              <a:gd name="T12" fmla="*/ 2147483646 w 14"/>
              <a:gd name="T13" fmla="*/ 2147483646 h 30"/>
              <a:gd name="T14" fmla="*/ 2147483646 w 14"/>
              <a:gd name="T15" fmla="*/ 2147483646 h 30"/>
              <a:gd name="T16" fmla="*/ 2147483646 w 14"/>
              <a:gd name="T17" fmla="*/ 2147483646 h 30"/>
              <a:gd name="T18" fmla="*/ 2147483646 w 14"/>
              <a:gd name="T19" fmla="*/ 2147483646 h 30"/>
              <a:gd name="T20" fmla="*/ 2147483646 w 14"/>
              <a:gd name="T21" fmla="*/ 2147483646 h 30"/>
              <a:gd name="T22" fmla="*/ 2147483646 w 14"/>
              <a:gd name="T23" fmla="*/ 2147483646 h 30"/>
              <a:gd name="T24" fmla="*/ 2147483646 w 14"/>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30">
                <a:moveTo>
                  <a:pt x="1" y="7"/>
                </a:moveTo>
                <a:cubicBezTo>
                  <a:pt x="1" y="4"/>
                  <a:pt x="1" y="3"/>
                  <a:pt x="0" y="1"/>
                </a:cubicBezTo>
                <a:cubicBezTo>
                  <a:pt x="4" y="1"/>
                  <a:pt x="4" y="1"/>
                  <a:pt x="4" y="1"/>
                </a:cubicBezTo>
                <a:cubicBezTo>
                  <a:pt x="4" y="7"/>
                  <a:pt x="4" y="7"/>
                  <a:pt x="4" y="7"/>
                </a:cubicBezTo>
                <a:cubicBezTo>
                  <a:pt x="4" y="7"/>
                  <a:pt x="4" y="7"/>
                  <a:pt x="4" y="7"/>
                </a:cubicBezTo>
                <a:cubicBezTo>
                  <a:pt x="5" y="3"/>
                  <a:pt x="8" y="0"/>
                  <a:pt x="11" y="0"/>
                </a:cubicBezTo>
                <a:cubicBezTo>
                  <a:pt x="12" y="0"/>
                  <a:pt x="13" y="1"/>
                  <a:pt x="14" y="1"/>
                </a:cubicBezTo>
                <a:cubicBezTo>
                  <a:pt x="14" y="4"/>
                  <a:pt x="14" y="4"/>
                  <a:pt x="14" y="4"/>
                </a:cubicBezTo>
                <a:cubicBezTo>
                  <a:pt x="13" y="4"/>
                  <a:pt x="12" y="4"/>
                  <a:pt x="11" y="4"/>
                </a:cubicBezTo>
                <a:cubicBezTo>
                  <a:pt x="6" y="4"/>
                  <a:pt x="4" y="10"/>
                  <a:pt x="4" y="15"/>
                </a:cubicBezTo>
                <a:cubicBezTo>
                  <a:pt x="4" y="30"/>
                  <a:pt x="4" y="30"/>
                  <a:pt x="4" y="30"/>
                </a:cubicBezTo>
                <a:cubicBezTo>
                  <a:pt x="1" y="30"/>
                  <a:pt x="1" y="30"/>
                  <a:pt x="1" y="30"/>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7" name="Freeform 71"/>
          <p:cNvSpPr>
            <a:spLocks/>
          </p:cNvSpPr>
          <p:nvPr userDrawn="1"/>
        </p:nvSpPr>
        <p:spPr bwMode="black">
          <a:xfrm>
            <a:off x="7419976" y="6597650"/>
            <a:ext cx="49213" cy="114300"/>
          </a:xfrm>
          <a:custGeom>
            <a:avLst/>
            <a:gdLst>
              <a:gd name="T0" fmla="*/ 2147483646 w 16"/>
              <a:gd name="T1" fmla="*/ 2147483646 h 37"/>
              <a:gd name="T2" fmla="*/ 2147483646 w 16"/>
              <a:gd name="T3" fmla="*/ 2147483646 h 37"/>
              <a:gd name="T4" fmla="*/ 2147483646 w 16"/>
              <a:gd name="T5" fmla="*/ 2147483646 h 37"/>
              <a:gd name="T6" fmla="*/ 2147483646 w 16"/>
              <a:gd name="T7" fmla="*/ 2147483646 h 37"/>
              <a:gd name="T8" fmla="*/ 2147483646 w 16"/>
              <a:gd name="T9" fmla="*/ 2147483646 h 37"/>
              <a:gd name="T10" fmla="*/ 2147483646 w 16"/>
              <a:gd name="T11" fmla="*/ 2147483646 h 37"/>
              <a:gd name="T12" fmla="*/ 2147483646 w 16"/>
              <a:gd name="T13" fmla="*/ 2147483646 h 37"/>
              <a:gd name="T14" fmla="*/ 2147483646 w 16"/>
              <a:gd name="T15" fmla="*/ 2147483646 h 37"/>
              <a:gd name="T16" fmla="*/ 2147483646 w 16"/>
              <a:gd name="T17" fmla="*/ 2147483646 h 37"/>
              <a:gd name="T18" fmla="*/ 0 w 16"/>
              <a:gd name="T19" fmla="*/ 2147483646 h 37"/>
              <a:gd name="T20" fmla="*/ 0 w 16"/>
              <a:gd name="T21" fmla="*/ 2147483646 h 37"/>
              <a:gd name="T22" fmla="*/ 2147483646 w 16"/>
              <a:gd name="T23" fmla="*/ 2147483646 h 37"/>
              <a:gd name="T24" fmla="*/ 2147483646 w 16"/>
              <a:gd name="T25" fmla="*/ 2147483646 h 37"/>
              <a:gd name="T26" fmla="*/ 2147483646 w 16"/>
              <a:gd name="T27" fmla="*/ 0 h 37"/>
              <a:gd name="T28" fmla="*/ 2147483646 w 16"/>
              <a:gd name="T29" fmla="*/ 2147483646 h 37"/>
              <a:gd name="T30" fmla="*/ 2147483646 w 16"/>
              <a:gd name="T31" fmla="*/ 2147483646 h 37"/>
              <a:gd name="T32" fmla="*/ 2147483646 w 16"/>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37">
                <a:moveTo>
                  <a:pt x="15" y="11"/>
                </a:moveTo>
                <a:cubicBezTo>
                  <a:pt x="9" y="11"/>
                  <a:pt x="9" y="11"/>
                  <a:pt x="9" y="11"/>
                </a:cubicBezTo>
                <a:cubicBezTo>
                  <a:pt x="9" y="30"/>
                  <a:pt x="9" y="30"/>
                  <a:pt x="9" y="30"/>
                </a:cubicBezTo>
                <a:cubicBezTo>
                  <a:pt x="9" y="32"/>
                  <a:pt x="10" y="34"/>
                  <a:pt x="12" y="34"/>
                </a:cubicBezTo>
                <a:cubicBezTo>
                  <a:pt x="14" y="34"/>
                  <a:pt x="15" y="34"/>
                  <a:pt x="16" y="34"/>
                </a:cubicBezTo>
                <a:cubicBezTo>
                  <a:pt x="16" y="36"/>
                  <a:pt x="16" y="36"/>
                  <a:pt x="16" y="36"/>
                </a:cubicBezTo>
                <a:cubicBezTo>
                  <a:pt x="15" y="37"/>
                  <a:pt x="13" y="37"/>
                  <a:pt x="12" y="37"/>
                </a:cubicBezTo>
                <a:cubicBezTo>
                  <a:pt x="5" y="37"/>
                  <a:pt x="5" y="33"/>
                  <a:pt x="5" y="28"/>
                </a:cubicBezTo>
                <a:cubicBezTo>
                  <a:pt x="5" y="11"/>
                  <a:pt x="5" y="11"/>
                  <a:pt x="5" y="11"/>
                </a:cubicBezTo>
                <a:cubicBezTo>
                  <a:pt x="0" y="11"/>
                  <a:pt x="0" y="11"/>
                  <a:pt x="0" y="11"/>
                </a:cubicBezTo>
                <a:cubicBezTo>
                  <a:pt x="0" y="8"/>
                  <a:pt x="0" y="8"/>
                  <a:pt x="0" y="8"/>
                </a:cubicBezTo>
                <a:cubicBezTo>
                  <a:pt x="5" y="8"/>
                  <a:pt x="5" y="8"/>
                  <a:pt x="5" y="8"/>
                </a:cubicBezTo>
                <a:cubicBezTo>
                  <a:pt x="5" y="1"/>
                  <a:pt x="5" y="1"/>
                  <a:pt x="5" y="1"/>
                </a:cubicBezTo>
                <a:cubicBezTo>
                  <a:pt x="9" y="0"/>
                  <a:pt x="9" y="0"/>
                  <a:pt x="9" y="0"/>
                </a:cubicBezTo>
                <a:cubicBezTo>
                  <a:pt x="9" y="8"/>
                  <a:pt x="9" y="8"/>
                  <a:pt x="9" y="8"/>
                </a:cubicBezTo>
                <a:cubicBezTo>
                  <a:pt x="15" y="8"/>
                  <a:pt x="15" y="8"/>
                  <a:pt x="15" y="8"/>
                </a:cubicBez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8" name="Freeform 72"/>
          <p:cNvSpPr>
            <a:spLocks/>
          </p:cNvSpPr>
          <p:nvPr userDrawn="1"/>
        </p:nvSpPr>
        <p:spPr bwMode="black">
          <a:xfrm>
            <a:off x="7478713" y="6619877"/>
            <a:ext cx="55562" cy="92075"/>
          </a:xfrm>
          <a:custGeom>
            <a:avLst/>
            <a:gdLst>
              <a:gd name="T0" fmla="*/ 0 w 18"/>
              <a:gd name="T1" fmla="*/ 2147483646 h 30"/>
              <a:gd name="T2" fmla="*/ 2147483646 w 18"/>
              <a:gd name="T3" fmla="*/ 2147483646 h 30"/>
              <a:gd name="T4" fmla="*/ 2147483646 w 18"/>
              <a:gd name="T5" fmla="*/ 2147483646 h 30"/>
              <a:gd name="T6" fmla="*/ 0 w 18"/>
              <a:gd name="T7" fmla="*/ 2147483646 h 30"/>
              <a:gd name="T8" fmla="*/ 2147483646 w 18"/>
              <a:gd name="T9" fmla="*/ 0 h 30"/>
              <a:gd name="T10" fmla="*/ 2147483646 w 18"/>
              <a:gd name="T11" fmla="*/ 2147483646 h 30"/>
              <a:gd name="T12" fmla="*/ 2147483646 w 18"/>
              <a:gd name="T13" fmla="*/ 2147483646 h 30"/>
              <a:gd name="T14" fmla="*/ 2147483646 w 18"/>
              <a:gd name="T15" fmla="*/ 2147483646 h 30"/>
              <a:gd name="T16" fmla="*/ 2147483646 w 18"/>
              <a:gd name="T17" fmla="*/ 2147483646 h 30"/>
              <a:gd name="T18" fmla="*/ 2147483646 w 18"/>
              <a:gd name="T19" fmla="*/ 2147483646 h 30"/>
              <a:gd name="T20" fmla="*/ 2147483646 w 18"/>
              <a:gd name="T21" fmla="*/ 2147483646 h 30"/>
              <a:gd name="T22" fmla="*/ 0 w 18"/>
              <a:gd name="T23" fmla="*/ 2147483646 h 30"/>
              <a:gd name="T24" fmla="*/ 0 w 18"/>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0" y="25"/>
                </a:moveTo>
                <a:cubicBezTo>
                  <a:pt x="3" y="26"/>
                  <a:pt x="5" y="27"/>
                  <a:pt x="8" y="27"/>
                </a:cubicBezTo>
                <a:cubicBezTo>
                  <a:pt x="11" y="27"/>
                  <a:pt x="14" y="25"/>
                  <a:pt x="14" y="22"/>
                </a:cubicBezTo>
                <a:cubicBezTo>
                  <a:pt x="14" y="15"/>
                  <a:pt x="0" y="16"/>
                  <a:pt x="0" y="8"/>
                </a:cubicBezTo>
                <a:cubicBezTo>
                  <a:pt x="0" y="2"/>
                  <a:pt x="5" y="0"/>
                  <a:pt x="10" y="0"/>
                </a:cubicBezTo>
                <a:cubicBezTo>
                  <a:pt x="11" y="0"/>
                  <a:pt x="14" y="1"/>
                  <a:pt x="17" y="2"/>
                </a:cubicBezTo>
                <a:cubicBezTo>
                  <a:pt x="16" y="5"/>
                  <a:pt x="16" y="5"/>
                  <a:pt x="16" y="5"/>
                </a:cubicBezTo>
                <a:cubicBezTo>
                  <a:pt x="15" y="4"/>
                  <a:pt x="12" y="3"/>
                  <a:pt x="10" y="3"/>
                </a:cubicBezTo>
                <a:cubicBezTo>
                  <a:pt x="7" y="3"/>
                  <a:pt x="4" y="4"/>
                  <a:pt x="4" y="8"/>
                </a:cubicBezTo>
                <a:cubicBezTo>
                  <a:pt x="4" y="13"/>
                  <a:pt x="18" y="13"/>
                  <a:pt x="18" y="22"/>
                </a:cubicBezTo>
                <a:cubicBezTo>
                  <a:pt x="18" y="28"/>
                  <a:pt x="12" y="30"/>
                  <a:pt x="8" y="30"/>
                </a:cubicBezTo>
                <a:cubicBezTo>
                  <a:pt x="5" y="30"/>
                  <a:pt x="3" y="30"/>
                  <a:pt x="0" y="29"/>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9" name="Freeform 73"/>
          <p:cNvSpPr>
            <a:spLocks/>
          </p:cNvSpPr>
          <p:nvPr userDrawn="1"/>
        </p:nvSpPr>
        <p:spPr bwMode="black">
          <a:xfrm>
            <a:off x="7556501" y="6619877"/>
            <a:ext cx="117475" cy="92075"/>
          </a:xfrm>
          <a:custGeom>
            <a:avLst/>
            <a:gdLst>
              <a:gd name="T0" fmla="*/ 2147483646 w 38"/>
              <a:gd name="T1" fmla="*/ 2147483646 h 30"/>
              <a:gd name="T2" fmla="*/ 2147483646 w 38"/>
              <a:gd name="T3" fmla="*/ 2147483646 h 30"/>
              <a:gd name="T4" fmla="*/ 2147483646 w 38"/>
              <a:gd name="T5" fmla="*/ 2147483646 h 30"/>
              <a:gd name="T6" fmla="*/ 2147483646 w 38"/>
              <a:gd name="T7" fmla="*/ 2147483646 h 30"/>
              <a:gd name="T8" fmla="*/ 2147483646 w 38"/>
              <a:gd name="T9" fmla="*/ 2147483646 h 30"/>
              <a:gd name="T10" fmla="*/ 2147483646 w 38"/>
              <a:gd name="T11" fmla="*/ 2147483646 h 30"/>
              <a:gd name="T12" fmla="*/ 2147483646 w 38"/>
              <a:gd name="T13" fmla="*/ 2147483646 h 30"/>
              <a:gd name="T14" fmla="*/ 2147483646 w 38"/>
              <a:gd name="T15" fmla="*/ 2147483646 h 30"/>
              <a:gd name="T16" fmla="*/ 2147483646 w 38"/>
              <a:gd name="T17" fmla="*/ 2147483646 h 30"/>
              <a:gd name="T18" fmla="*/ 2147483646 w 38"/>
              <a:gd name="T19" fmla="*/ 2147483646 h 30"/>
              <a:gd name="T20" fmla="*/ 0 w 38"/>
              <a:gd name="T21" fmla="*/ 2147483646 h 30"/>
              <a:gd name="T22" fmla="*/ 0 w 38"/>
              <a:gd name="T23" fmla="*/ 2147483646 h 30"/>
              <a:gd name="T24" fmla="*/ 0 w 38"/>
              <a:gd name="T25" fmla="*/ 2147483646 h 30"/>
              <a:gd name="T26" fmla="*/ 2147483646 w 38"/>
              <a:gd name="T27" fmla="*/ 2147483646 h 30"/>
              <a:gd name="T28" fmla="*/ 2147483646 w 38"/>
              <a:gd name="T29" fmla="*/ 2147483646 h 30"/>
              <a:gd name="T30" fmla="*/ 2147483646 w 38"/>
              <a:gd name="T31" fmla="*/ 2147483646 h 30"/>
              <a:gd name="T32" fmla="*/ 2147483646 w 38"/>
              <a:gd name="T33" fmla="*/ 0 h 30"/>
              <a:gd name="T34" fmla="*/ 2147483646 w 38"/>
              <a:gd name="T35" fmla="*/ 2147483646 h 30"/>
              <a:gd name="T36" fmla="*/ 2147483646 w 38"/>
              <a:gd name="T37" fmla="*/ 2147483646 h 30"/>
              <a:gd name="T38" fmla="*/ 2147483646 w 38"/>
              <a:gd name="T39" fmla="*/ 0 h 30"/>
              <a:gd name="T40" fmla="*/ 2147483646 w 38"/>
              <a:gd name="T41" fmla="*/ 2147483646 h 30"/>
              <a:gd name="T42" fmla="*/ 2147483646 w 38"/>
              <a:gd name="T43" fmla="*/ 2147483646 h 30"/>
              <a:gd name="T44" fmla="*/ 2147483646 w 38"/>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30">
                <a:moveTo>
                  <a:pt x="34" y="30"/>
                </a:moveTo>
                <a:cubicBezTo>
                  <a:pt x="34" y="11"/>
                  <a:pt x="34" y="11"/>
                  <a:pt x="34" y="11"/>
                </a:cubicBezTo>
                <a:cubicBezTo>
                  <a:pt x="34" y="7"/>
                  <a:pt x="33" y="3"/>
                  <a:pt x="28" y="3"/>
                </a:cubicBezTo>
                <a:cubicBezTo>
                  <a:pt x="25" y="3"/>
                  <a:pt x="21" y="7"/>
                  <a:pt x="21" y="14"/>
                </a:cubicBezTo>
                <a:cubicBezTo>
                  <a:pt x="21" y="30"/>
                  <a:pt x="21" y="30"/>
                  <a:pt x="21" y="30"/>
                </a:cubicBezTo>
                <a:cubicBezTo>
                  <a:pt x="17" y="30"/>
                  <a:pt x="17" y="30"/>
                  <a:pt x="17" y="30"/>
                </a:cubicBezTo>
                <a:cubicBezTo>
                  <a:pt x="17" y="11"/>
                  <a:pt x="17" y="11"/>
                  <a:pt x="17" y="11"/>
                </a:cubicBezTo>
                <a:cubicBezTo>
                  <a:pt x="17" y="7"/>
                  <a:pt x="16" y="3"/>
                  <a:pt x="11" y="3"/>
                </a:cubicBezTo>
                <a:cubicBezTo>
                  <a:pt x="7" y="3"/>
                  <a:pt x="3" y="7"/>
                  <a:pt x="3" y="14"/>
                </a:cubicBezTo>
                <a:cubicBezTo>
                  <a:pt x="3" y="30"/>
                  <a:pt x="3" y="30"/>
                  <a:pt x="3" y="30"/>
                </a:cubicBezTo>
                <a:cubicBezTo>
                  <a:pt x="0" y="30"/>
                  <a:pt x="0" y="30"/>
                  <a:pt x="0" y="30"/>
                </a:cubicBezTo>
                <a:cubicBezTo>
                  <a:pt x="0" y="8"/>
                  <a:pt x="0" y="8"/>
                  <a:pt x="0" y="8"/>
                </a:cubicBezTo>
                <a:cubicBezTo>
                  <a:pt x="0" y="6"/>
                  <a:pt x="0" y="3"/>
                  <a:pt x="0" y="1"/>
                </a:cubicBezTo>
                <a:cubicBezTo>
                  <a:pt x="3" y="1"/>
                  <a:pt x="3" y="1"/>
                  <a:pt x="3" y="1"/>
                </a:cubicBezTo>
                <a:cubicBezTo>
                  <a:pt x="3" y="6"/>
                  <a:pt x="3" y="6"/>
                  <a:pt x="3" y="6"/>
                </a:cubicBezTo>
                <a:cubicBezTo>
                  <a:pt x="3" y="6"/>
                  <a:pt x="3" y="6"/>
                  <a:pt x="3" y="6"/>
                </a:cubicBezTo>
                <a:cubicBezTo>
                  <a:pt x="4" y="4"/>
                  <a:pt x="6" y="0"/>
                  <a:pt x="12" y="0"/>
                </a:cubicBezTo>
                <a:cubicBezTo>
                  <a:pt x="15" y="0"/>
                  <a:pt x="19" y="1"/>
                  <a:pt x="20" y="6"/>
                </a:cubicBezTo>
                <a:cubicBezTo>
                  <a:pt x="20" y="6"/>
                  <a:pt x="20" y="6"/>
                  <a:pt x="20" y="6"/>
                </a:cubicBezTo>
                <a:cubicBezTo>
                  <a:pt x="21" y="3"/>
                  <a:pt x="24" y="0"/>
                  <a:pt x="29" y="0"/>
                </a:cubicBezTo>
                <a:cubicBezTo>
                  <a:pt x="35" y="0"/>
                  <a:pt x="38" y="4"/>
                  <a:pt x="38" y="10"/>
                </a:cubicBezTo>
                <a:cubicBezTo>
                  <a:pt x="38" y="30"/>
                  <a:pt x="38" y="30"/>
                  <a:pt x="38" y="30"/>
                </a:cubicBez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 name="Freeform 74"/>
          <p:cNvSpPr>
            <a:spLocks noEditPoints="1"/>
          </p:cNvSpPr>
          <p:nvPr userDrawn="1"/>
        </p:nvSpPr>
        <p:spPr bwMode="black">
          <a:xfrm>
            <a:off x="7697788" y="6619877"/>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4" y="0"/>
                </a:moveTo>
                <a:cubicBezTo>
                  <a:pt x="23" y="0"/>
                  <a:pt x="27" y="8"/>
                  <a:pt x="27" y="15"/>
                </a:cubicBezTo>
                <a:cubicBezTo>
                  <a:pt x="27" y="23"/>
                  <a:pt x="23" y="30"/>
                  <a:pt x="14" y="30"/>
                </a:cubicBezTo>
                <a:cubicBezTo>
                  <a:pt x="4" y="30"/>
                  <a:pt x="0" y="23"/>
                  <a:pt x="0" y="15"/>
                </a:cubicBezTo>
                <a:cubicBezTo>
                  <a:pt x="0" y="8"/>
                  <a:pt x="4" y="0"/>
                  <a:pt x="14" y="0"/>
                </a:cubicBezTo>
                <a:close/>
                <a:moveTo>
                  <a:pt x="14" y="27"/>
                </a:moveTo>
                <a:cubicBezTo>
                  <a:pt x="20" y="27"/>
                  <a:pt x="23" y="22"/>
                  <a:pt x="23" y="15"/>
                </a:cubicBezTo>
                <a:cubicBezTo>
                  <a:pt x="23" y="9"/>
                  <a:pt x="20" y="3"/>
                  <a:pt x="14" y="3"/>
                </a:cubicBezTo>
                <a:cubicBezTo>
                  <a:pt x="8" y="3"/>
                  <a:pt x="4" y="9"/>
                  <a:pt x="4" y="15"/>
                </a:cubicBezTo>
                <a:cubicBezTo>
                  <a:pt x="4" y="22"/>
                  <a:pt x="8" y="27"/>
                  <a:pt x="1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1" name="Freeform 75"/>
          <p:cNvSpPr>
            <a:spLocks/>
          </p:cNvSpPr>
          <p:nvPr userDrawn="1"/>
        </p:nvSpPr>
        <p:spPr bwMode="black">
          <a:xfrm>
            <a:off x="7804150" y="6621465"/>
            <a:ext cx="66675" cy="90487"/>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2147483646 h 29"/>
              <a:gd name="T10" fmla="*/ 2147483646 w 22"/>
              <a:gd name="T11" fmla="*/ 2147483646 h 29"/>
              <a:gd name="T12" fmla="*/ 0 w 22"/>
              <a:gd name="T13" fmla="*/ 2147483646 h 29"/>
              <a:gd name="T14" fmla="*/ 0 w 22"/>
              <a:gd name="T15" fmla="*/ 0 h 29"/>
              <a:gd name="T16" fmla="*/ 2147483646 w 22"/>
              <a:gd name="T17" fmla="*/ 0 h 29"/>
              <a:gd name="T18" fmla="*/ 2147483646 w 22"/>
              <a:gd name="T19" fmla="*/ 2147483646 h 29"/>
              <a:gd name="T20" fmla="*/ 2147483646 w 22"/>
              <a:gd name="T21" fmla="*/ 2147483646 h 29"/>
              <a:gd name="T22" fmla="*/ 2147483646 w 22"/>
              <a:gd name="T23" fmla="*/ 2147483646 h 29"/>
              <a:gd name="T24" fmla="*/ 2147483646 w 22"/>
              <a:gd name="T25" fmla="*/ 0 h 29"/>
              <a:gd name="T26" fmla="*/ 2147483646 w 22"/>
              <a:gd name="T27" fmla="*/ 0 h 29"/>
              <a:gd name="T28" fmla="*/ 2147483646 w 22"/>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2" y="22"/>
                </a:moveTo>
                <a:cubicBezTo>
                  <a:pt x="22" y="24"/>
                  <a:pt x="22" y="26"/>
                  <a:pt x="22" y="29"/>
                </a:cubicBezTo>
                <a:cubicBezTo>
                  <a:pt x="19" y="29"/>
                  <a:pt x="19" y="29"/>
                  <a:pt x="19" y="29"/>
                </a:cubicBezTo>
                <a:cubicBezTo>
                  <a:pt x="19" y="23"/>
                  <a:pt x="19" y="23"/>
                  <a:pt x="19" y="23"/>
                </a:cubicBezTo>
                <a:cubicBezTo>
                  <a:pt x="19" y="23"/>
                  <a:pt x="19" y="23"/>
                  <a:pt x="19" y="23"/>
                </a:cubicBezTo>
                <a:cubicBezTo>
                  <a:pt x="17" y="26"/>
                  <a:pt x="15" y="29"/>
                  <a:pt x="9" y="29"/>
                </a:cubicBezTo>
                <a:cubicBezTo>
                  <a:pt x="2" y="29"/>
                  <a:pt x="0" y="25"/>
                  <a:pt x="0" y="18"/>
                </a:cubicBezTo>
                <a:cubicBezTo>
                  <a:pt x="0" y="0"/>
                  <a:pt x="0" y="0"/>
                  <a:pt x="0" y="0"/>
                </a:cubicBezTo>
                <a:cubicBezTo>
                  <a:pt x="3" y="0"/>
                  <a:pt x="3" y="0"/>
                  <a:pt x="3" y="0"/>
                </a:cubicBezTo>
                <a:cubicBezTo>
                  <a:pt x="3" y="17"/>
                  <a:pt x="3" y="17"/>
                  <a:pt x="3" y="17"/>
                </a:cubicBezTo>
                <a:cubicBezTo>
                  <a:pt x="3" y="23"/>
                  <a:pt x="5" y="26"/>
                  <a:pt x="10" y="26"/>
                </a:cubicBezTo>
                <a:cubicBezTo>
                  <a:pt x="16" y="26"/>
                  <a:pt x="18" y="21"/>
                  <a:pt x="18" y="16"/>
                </a:cubicBezTo>
                <a:cubicBezTo>
                  <a:pt x="18" y="0"/>
                  <a:pt x="18" y="0"/>
                  <a:pt x="18" y="0"/>
                </a:cubicBezTo>
                <a:cubicBezTo>
                  <a:pt x="22" y="0"/>
                  <a:pt x="22" y="0"/>
                  <a:pt x="22" y="0"/>
                </a:cubicBez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2" name="Freeform 76"/>
          <p:cNvSpPr>
            <a:spLocks/>
          </p:cNvSpPr>
          <p:nvPr userDrawn="1"/>
        </p:nvSpPr>
        <p:spPr bwMode="black">
          <a:xfrm>
            <a:off x="7891464" y="6597650"/>
            <a:ext cx="50800" cy="114300"/>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2147483646 h 37"/>
              <a:gd name="T16" fmla="*/ 2147483646 w 17"/>
              <a:gd name="T17" fmla="*/ 2147483646 h 37"/>
              <a:gd name="T18" fmla="*/ 0 w 17"/>
              <a:gd name="T19" fmla="*/ 2147483646 h 37"/>
              <a:gd name="T20" fmla="*/ 0 w 17"/>
              <a:gd name="T21" fmla="*/ 2147483646 h 37"/>
              <a:gd name="T22" fmla="*/ 2147483646 w 17"/>
              <a:gd name="T23" fmla="*/ 2147483646 h 37"/>
              <a:gd name="T24" fmla="*/ 2147483646 w 17"/>
              <a:gd name="T25" fmla="*/ 2147483646 h 37"/>
              <a:gd name="T26" fmla="*/ 2147483646 w 17"/>
              <a:gd name="T27" fmla="*/ 0 h 37"/>
              <a:gd name="T28" fmla="*/ 2147483646 w 17"/>
              <a:gd name="T29" fmla="*/ 2147483646 h 37"/>
              <a:gd name="T30" fmla="*/ 2147483646 w 17"/>
              <a:gd name="T31" fmla="*/ 2147483646 h 37"/>
              <a:gd name="T32" fmla="*/ 2147483646 w 17"/>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7">
                <a:moveTo>
                  <a:pt x="16" y="11"/>
                </a:moveTo>
                <a:cubicBezTo>
                  <a:pt x="9" y="11"/>
                  <a:pt x="9" y="11"/>
                  <a:pt x="9" y="11"/>
                </a:cubicBezTo>
                <a:cubicBezTo>
                  <a:pt x="9" y="30"/>
                  <a:pt x="9" y="30"/>
                  <a:pt x="9" y="30"/>
                </a:cubicBezTo>
                <a:cubicBezTo>
                  <a:pt x="9" y="32"/>
                  <a:pt x="10" y="34"/>
                  <a:pt x="13" y="34"/>
                </a:cubicBezTo>
                <a:cubicBezTo>
                  <a:pt x="15" y="34"/>
                  <a:pt x="16" y="34"/>
                  <a:pt x="17" y="34"/>
                </a:cubicBezTo>
                <a:cubicBezTo>
                  <a:pt x="17" y="36"/>
                  <a:pt x="17" y="36"/>
                  <a:pt x="17" y="36"/>
                </a:cubicBezTo>
                <a:cubicBezTo>
                  <a:pt x="16" y="37"/>
                  <a:pt x="14" y="37"/>
                  <a:pt x="12" y="37"/>
                </a:cubicBezTo>
                <a:cubicBezTo>
                  <a:pt x="6" y="37"/>
                  <a:pt x="6" y="33"/>
                  <a:pt x="6" y="28"/>
                </a:cubicBezTo>
                <a:cubicBezTo>
                  <a:pt x="6" y="11"/>
                  <a:pt x="6" y="11"/>
                  <a:pt x="6" y="11"/>
                </a:cubicBezTo>
                <a:cubicBezTo>
                  <a:pt x="0" y="11"/>
                  <a:pt x="0" y="11"/>
                  <a:pt x="0" y="11"/>
                </a:cubicBezTo>
                <a:cubicBezTo>
                  <a:pt x="0" y="8"/>
                  <a:pt x="0" y="8"/>
                  <a:pt x="0" y="8"/>
                </a:cubicBezTo>
                <a:cubicBezTo>
                  <a:pt x="6" y="8"/>
                  <a:pt x="6" y="8"/>
                  <a:pt x="6" y="8"/>
                </a:cubicBezTo>
                <a:cubicBezTo>
                  <a:pt x="6" y="1"/>
                  <a:pt x="6" y="1"/>
                  <a:pt x="6" y="1"/>
                </a:cubicBezTo>
                <a:cubicBezTo>
                  <a:pt x="9" y="0"/>
                  <a:pt x="9" y="0"/>
                  <a:pt x="9" y="0"/>
                </a:cubicBezTo>
                <a:cubicBezTo>
                  <a:pt x="9" y="8"/>
                  <a:pt x="9" y="8"/>
                  <a:pt x="9" y="8"/>
                </a:cubicBezTo>
                <a:cubicBezTo>
                  <a:pt x="16" y="8"/>
                  <a:pt x="16" y="8"/>
                  <a:pt x="16" y="8"/>
                </a:cubicBezTo>
                <a:lnTo>
                  <a:pt x="1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3" name="Freeform 77"/>
          <p:cNvSpPr>
            <a:spLocks/>
          </p:cNvSpPr>
          <p:nvPr userDrawn="1"/>
        </p:nvSpPr>
        <p:spPr bwMode="black">
          <a:xfrm>
            <a:off x="7961314" y="6581777"/>
            <a:ext cx="66675" cy="130175"/>
          </a:xfrm>
          <a:custGeom>
            <a:avLst/>
            <a:gdLst>
              <a:gd name="T0" fmla="*/ 0 w 22"/>
              <a:gd name="T1" fmla="*/ 0 h 42"/>
              <a:gd name="T2" fmla="*/ 2147483646 w 22"/>
              <a:gd name="T3" fmla="*/ 0 h 42"/>
              <a:gd name="T4" fmla="*/ 2147483646 w 22"/>
              <a:gd name="T5" fmla="*/ 2147483646 h 42"/>
              <a:gd name="T6" fmla="*/ 2147483646 w 22"/>
              <a:gd name="T7" fmla="*/ 2147483646 h 42"/>
              <a:gd name="T8" fmla="*/ 2147483646 w 22"/>
              <a:gd name="T9" fmla="*/ 2147483646 h 42"/>
              <a:gd name="T10" fmla="*/ 2147483646 w 22"/>
              <a:gd name="T11" fmla="*/ 2147483646 h 42"/>
              <a:gd name="T12" fmla="*/ 2147483646 w 22"/>
              <a:gd name="T13" fmla="*/ 2147483646 h 42"/>
              <a:gd name="T14" fmla="*/ 2147483646 w 22"/>
              <a:gd name="T15" fmla="*/ 2147483646 h 42"/>
              <a:gd name="T16" fmla="*/ 2147483646 w 22"/>
              <a:gd name="T17" fmla="*/ 2147483646 h 42"/>
              <a:gd name="T18" fmla="*/ 2147483646 w 22"/>
              <a:gd name="T19" fmla="*/ 2147483646 h 42"/>
              <a:gd name="T20" fmla="*/ 2147483646 w 22"/>
              <a:gd name="T21" fmla="*/ 2147483646 h 42"/>
              <a:gd name="T22" fmla="*/ 2147483646 w 22"/>
              <a:gd name="T23" fmla="*/ 2147483646 h 42"/>
              <a:gd name="T24" fmla="*/ 0 w 22"/>
              <a:gd name="T25" fmla="*/ 2147483646 h 42"/>
              <a:gd name="T26" fmla="*/ 0 w 22"/>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42">
                <a:moveTo>
                  <a:pt x="0" y="0"/>
                </a:moveTo>
                <a:cubicBezTo>
                  <a:pt x="4" y="0"/>
                  <a:pt x="4" y="0"/>
                  <a:pt x="4" y="0"/>
                </a:cubicBezTo>
                <a:cubicBezTo>
                  <a:pt x="4" y="18"/>
                  <a:pt x="4" y="18"/>
                  <a:pt x="4" y="18"/>
                </a:cubicBezTo>
                <a:cubicBezTo>
                  <a:pt x="4" y="18"/>
                  <a:pt x="4" y="18"/>
                  <a:pt x="4" y="18"/>
                </a:cubicBezTo>
                <a:cubicBezTo>
                  <a:pt x="5" y="15"/>
                  <a:pt x="8" y="12"/>
                  <a:pt x="13" y="12"/>
                </a:cubicBezTo>
                <a:cubicBezTo>
                  <a:pt x="20" y="12"/>
                  <a:pt x="22" y="17"/>
                  <a:pt x="22" y="24"/>
                </a:cubicBezTo>
                <a:cubicBezTo>
                  <a:pt x="22" y="42"/>
                  <a:pt x="22" y="42"/>
                  <a:pt x="22" y="42"/>
                </a:cubicBezTo>
                <a:cubicBezTo>
                  <a:pt x="19" y="42"/>
                  <a:pt x="19" y="42"/>
                  <a:pt x="19" y="42"/>
                </a:cubicBezTo>
                <a:cubicBezTo>
                  <a:pt x="19" y="25"/>
                  <a:pt x="19" y="25"/>
                  <a:pt x="19" y="25"/>
                </a:cubicBezTo>
                <a:cubicBezTo>
                  <a:pt x="19" y="20"/>
                  <a:pt x="18" y="15"/>
                  <a:pt x="12" y="15"/>
                </a:cubicBezTo>
                <a:cubicBezTo>
                  <a:pt x="6" y="15"/>
                  <a:pt x="4" y="21"/>
                  <a:pt x="4" y="26"/>
                </a:cubicBezTo>
                <a:cubicBezTo>
                  <a:pt x="4" y="42"/>
                  <a:pt x="4" y="42"/>
                  <a:pt x="4" y="42"/>
                </a:cubicBezTo>
                <a:cubicBezTo>
                  <a:pt x="0" y="42"/>
                  <a:pt x="0" y="42"/>
                  <a:pt x="0" y="4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4" name="Rectangle 78"/>
          <p:cNvSpPr>
            <a:spLocks noChangeArrowheads="1"/>
          </p:cNvSpPr>
          <p:nvPr userDrawn="1"/>
        </p:nvSpPr>
        <p:spPr bwMode="black">
          <a:xfrm>
            <a:off x="8066088" y="6696077"/>
            <a:ext cx="127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25" name="Freeform 79"/>
          <p:cNvSpPr>
            <a:spLocks noEditPoints="1"/>
          </p:cNvSpPr>
          <p:nvPr userDrawn="1"/>
        </p:nvSpPr>
        <p:spPr bwMode="black">
          <a:xfrm>
            <a:off x="8105776" y="6619875"/>
            <a:ext cx="73025" cy="128588"/>
          </a:xfrm>
          <a:custGeom>
            <a:avLst/>
            <a:gdLst>
              <a:gd name="T0" fmla="*/ 2147483646 w 24"/>
              <a:gd name="T1" fmla="*/ 2147483646 h 42"/>
              <a:gd name="T2" fmla="*/ 2147483646 w 24"/>
              <a:gd name="T3" fmla="*/ 2147483646 h 42"/>
              <a:gd name="T4" fmla="*/ 2147483646 w 24"/>
              <a:gd name="T5" fmla="*/ 2147483646 h 42"/>
              <a:gd name="T6" fmla="*/ 2147483646 w 24"/>
              <a:gd name="T7" fmla="*/ 2147483646 h 42"/>
              <a:gd name="T8" fmla="*/ 2147483646 w 24"/>
              <a:gd name="T9" fmla="*/ 2147483646 h 42"/>
              <a:gd name="T10" fmla="*/ 2147483646 w 24"/>
              <a:gd name="T11" fmla="*/ 2147483646 h 42"/>
              <a:gd name="T12" fmla="*/ 2147483646 w 24"/>
              <a:gd name="T13" fmla="*/ 2147483646 h 42"/>
              <a:gd name="T14" fmla="*/ 2147483646 w 24"/>
              <a:gd name="T15" fmla="*/ 2147483646 h 42"/>
              <a:gd name="T16" fmla="*/ 0 w 24"/>
              <a:gd name="T17" fmla="*/ 2147483646 h 42"/>
              <a:gd name="T18" fmla="*/ 2147483646 w 24"/>
              <a:gd name="T19" fmla="*/ 0 h 42"/>
              <a:gd name="T20" fmla="*/ 2147483646 w 24"/>
              <a:gd name="T21" fmla="*/ 2147483646 h 42"/>
              <a:gd name="T22" fmla="*/ 2147483646 w 24"/>
              <a:gd name="T23" fmla="*/ 2147483646 h 42"/>
              <a:gd name="T24" fmla="*/ 2147483646 w 24"/>
              <a:gd name="T25" fmla="*/ 2147483646 h 42"/>
              <a:gd name="T26" fmla="*/ 2147483646 w 24"/>
              <a:gd name="T27" fmla="*/ 2147483646 h 42"/>
              <a:gd name="T28" fmla="*/ 2147483646 w 24"/>
              <a:gd name="T29" fmla="*/ 2147483646 h 42"/>
              <a:gd name="T30" fmla="*/ 2147483646 w 24"/>
              <a:gd name="T31" fmla="*/ 2147483646 h 42"/>
              <a:gd name="T32" fmla="*/ 2147483646 w 24"/>
              <a:gd name="T33" fmla="*/ 2147483646 h 42"/>
              <a:gd name="T34" fmla="*/ 2147483646 w 24"/>
              <a:gd name="T35" fmla="*/ 2147483646 h 42"/>
              <a:gd name="T36" fmla="*/ 2147483646 w 24"/>
              <a:gd name="T37" fmla="*/ 2147483646 h 42"/>
              <a:gd name="T38" fmla="*/ 2147483646 w 24"/>
              <a:gd name="T39" fmla="*/ 2147483646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2">
                <a:moveTo>
                  <a:pt x="24" y="27"/>
                </a:moveTo>
                <a:cubicBezTo>
                  <a:pt x="24" y="35"/>
                  <a:pt x="21" y="42"/>
                  <a:pt x="11" y="42"/>
                </a:cubicBezTo>
                <a:cubicBezTo>
                  <a:pt x="7" y="42"/>
                  <a:pt x="4" y="41"/>
                  <a:pt x="2" y="40"/>
                </a:cubicBezTo>
                <a:cubicBezTo>
                  <a:pt x="3" y="37"/>
                  <a:pt x="3" y="37"/>
                  <a:pt x="3" y="37"/>
                </a:cubicBezTo>
                <a:cubicBezTo>
                  <a:pt x="5" y="38"/>
                  <a:pt x="8" y="39"/>
                  <a:pt x="11" y="39"/>
                </a:cubicBezTo>
                <a:cubicBezTo>
                  <a:pt x="20" y="39"/>
                  <a:pt x="21" y="32"/>
                  <a:pt x="21" y="24"/>
                </a:cubicBezTo>
                <a:cubicBezTo>
                  <a:pt x="21" y="24"/>
                  <a:pt x="21" y="24"/>
                  <a:pt x="21" y="24"/>
                </a:cubicBezTo>
                <a:cubicBezTo>
                  <a:pt x="19" y="28"/>
                  <a:pt x="16" y="30"/>
                  <a:pt x="12" y="30"/>
                </a:cubicBezTo>
                <a:cubicBezTo>
                  <a:pt x="3" y="30"/>
                  <a:pt x="0" y="22"/>
                  <a:pt x="0" y="15"/>
                </a:cubicBezTo>
                <a:cubicBezTo>
                  <a:pt x="0" y="7"/>
                  <a:pt x="4" y="0"/>
                  <a:pt x="12" y="0"/>
                </a:cubicBezTo>
                <a:cubicBezTo>
                  <a:pt x="16" y="0"/>
                  <a:pt x="18" y="1"/>
                  <a:pt x="21" y="4"/>
                </a:cubicBezTo>
                <a:cubicBezTo>
                  <a:pt x="21" y="4"/>
                  <a:pt x="21" y="4"/>
                  <a:pt x="21" y="4"/>
                </a:cubicBezTo>
                <a:cubicBezTo>
                  <a:pt x="21" y="1"/>
                  <a:pt x="21" y="1"/>
                  <a:pt x="21" y="1"/>
                </a:cubicBezTo>
                <a:cubicBezTo>
                  <a:pt x="24" y="1"/>
                  <a:pt x="24" y="1"/>
                  <a:pt x="24" y="1"/>
                </a:cubicBezTo>
                <a:lnTo>
                  <a:pt x="24" y="27"/>
                </a:lnTo>
                <a:close/>
                <a:moveTo>
                  <a:pt x="12" y="27"/>
                </a:moveTo>
                <a:cubicBezTo>
                  <a:pt x="19" y="27"/>
                  <a:pt x="21" y="21"/>
                  <a:pt x="21" y="15"/>
                </a:cubicBezTo>
                <a:cubicBezTo>
                  <a:pt x="21" y="8"/>
                  <a:pt x="19" y="3"/>
                  <a:pt x="12" y="3"/>
                </a:cubicBezTo>
                <a:cubicBezTo>
                  <a:pt x="6" y="3"/>
                  <a:pt x="4" y="10"/>
                  <a:pt x="4" y="15"/>
                </a:cubicBezTo>
                <a:cubicBezTo>
                  <a:pt x="4" y="21"/>
                  <a:pt x="6" y="27"/>
                  <a:pt x="1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6" name="Freeform 80"/>
          <p:cNvSpPr>
            <a:spLocks noEditPoints="1"/>
          </p:cNvSpPr>
          <p:nvPr userDrawn="1"/>
        </p:nvSpPr>
        <p:spPr bwMode="black">
          <a:xfrm>
            <a:off x="8202613" y="6619877"/>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3" y="0"/>
                </a:moveTo>
                <a:cubicBezTo>
                  <a:pt x="22" y="0"/>
                  <a:pt x="27" y="8"/>
                  <a:pt x="27" y="15"/>
                </a:cubicBezTo>
                <a:cubicBezTo>
                  <a:pt x="27" y="23"/>
                  <a:pt x="22" y="30"/>
                  <a:pt x="13" y="30"/>
                </a:cubicBezTo>
                <a:cubicBezTo>
                  <a:pt x="4" y="30"/>
                  <a:pt x="0" y="23"/>
                  <a:pt x="0" y="15"/>
                </a:cubicBezTo>
                <a:cubicBezTo>
                  <a:pt x="0" y="8"/>
                  <a:pt x="4" y="0"/>
                  <a:pt x="13" y="0"/>
                </a:cubicBezTo>
                <a:close/>
                <a:moveTo>
                  <a:pt x="13" y="27"/>
                </a:moveTo>
                <a:cubicBezTo>
                  <a:pt x="19" y="27"/>
                  <a:pt x="23" y="22"/>
                  <a:pt x="23" y="15"/>
                </a:cubicBezTo>
                <a:cubicBezTo>
                  <a:pt x="23" y="9"/>
                  <a:pt x="19" y="3"/>
                  <a:pt x="13" y="3"/>
                </a:cubicBezTo>
                <a:cubicBezTo>
                  <a:pt x="7" y="3"/>
                  <a:pt x="4" y="9"/>
                  <a:pt x="4" y="15"/>
                </a:cubicBezTo>
                <a:cubicBezTo>
                  <a:pt x="4" y="22"/>
                  <a:pt x="7" y="27"/>
                  <a:pt x="1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7" name="Freeform 81"/>
          <p:cNvSpPr>
            <a:spLocks/>
          </p:cNvSpPr>
          <p:nvPr userDrawn="1"/>
        </p:nvSpPr>
        <p:spPr bwMode="black">
          <a:xfrm>
            <a:off x="8297864" y="6621465"/>
            <a:ext cx="73025" cy="90487"/>
          </a:xfrm>
          <a:custGeom>
            <a:avLst/>
            <a:gdLst>
              <a:gd name="T0" fmla="*/ 2147483646 w 127"/>
              <a:gd name="T1" fmla="*/ 2147483646 h 154"/>
              <a:gd name="T2" fmla="*/ 2147483646 w 127"/>
              <a:gd name="T3" fmla="*/ 2147483646 h 154"/>
              <a:gd name="T4" fmla="*/ 0 w 127"/>
              <a:gd name="T5" fmla="*/ 0 h 154"/>
              <a:gd name="T6" fmla="*/ 2147483646 w 127"/>
              <a:gd name="T7" fmla="*/ 0 h 154"/>
              <a:gd name="T8" fmla="*/ 2147483646 w 127"/>
              <a:gd name="T9" fmla="*/ 2147483646 h 154"/>
              <a:gd name="T10" fmla="*/ 2147483646 w 127"/>
              <a:gd name="T11" fmla="*/ 2147483646 h 154"/>
              <a:gd name="T12" fmla="*/ 2147483646 w 127"/>
              <a:gd name="T13" fmla="*/ 0 h 154"/>
              <a:gd name="T14" fmla="*/ 2147483646 w 127"/>
              <a:gd name="T15" fmla="*/ 0 h 154"/>
              <a:gd name="T16" fmla="*/ 2147483646 w 127"/>
              <a:gd name="T17" fmla="*/ 2147483646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154">
                <a:moveTo>
                  <a:pt x="74" y="154"/>
                </a:moveTo>
                <a:lnTo>
                  <a:pt x="53" y="154"/>
                </a:lnTo>
                <a:lnTo>
                  <a:pt x="0" y="0"/>
                </a:lnTo>
                <a:lnTo>
                  <a:pt x="21" y="0"/>
                </a:lnTo>
                <a:lnTo>
                  <a:pt x="64" y="133"/>
                </a:lnTo>
                <a:lnTo>
                  <a:pt x="106" y="0"/>
                </a:lnTo>
                <a:lnTo>
                  <a:pt x="127" y="0"/>
                </a:lnTo>
                <a:lnTo>
                  <a:pt x="74"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8" name="Rectangle 82"/>
          <p:cNvSpPr>
            <a:spLocks noChangeArrowheads="1"/>
          </p:cNvSpPr>
          <p:nvPr userDrawn="1"/>
        </p:nvSpPr>
        <p:spPr bwMode="black">
          <a:xfrm>
            <a:off x="8377239" y="6696077"/>
            <a:ext cx="127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29" name="Freeform 83"/>
          <p:cNvSpPr>
            <a:spLocks/>
          </p:cNvSpPr>
          <p:nvPr userDrawn="1"/>
        </p:nvSpPr>
        <p:spPr bwMode="black">
          <a:xfrm>
            <a:off x="8424863" y="6621465"/>
            <a:ext cx="66675" cy="90487"/>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2147483646 h 29"/>
              <a:gd name="T10" fmla="*/ 2147483646 w 22"/>
              <a:gd name="T11" fmla="*/ 2147483646 h 29"/>
              <a:gd name="T12" fmla="*/ 0 w 22"/>
              <a:gd name="T13" fmla="*/ 2147483646 h 29"/>
              <a:gd name="T14" fmla="*/ 0 w 22"/>
              <a:gd name="T15" fmla="*/ 0 h 29"/>
              <a:gd name="T16" fmla="*/ 2147483646 w 22"/>
              <a:gd name="T17" fmla="*/ 0 h 29"/>
              <a:gd name="T18" fmla="*/ 2147483646 w 22"/>
              <a:gd name="T19" fmla="*/ 2147483646 h 29"/>
              <a:gd name="T20" fmla="*/ 2147483646 w 22"/>
              <a:gd name="T21" fmla="*/ 2147483646 h 29"/>
              <a:gd name="T22" fmla="*/ 2147483646 w 22"/>
              <a:gd name="T23" fmla="*/ 2147483646 h 29"/>
              <a:gd name="T24" fmla="*/ 2147483646 w 22"/>
              <a:gd name="T25" fmla="*/ 0 h 29"/>
              <a:gd name="T26" fmla="*/ 2147483646 w 22"/>
              <a:gd name="T27" fmla="*/ 0 h 29"/>
              <a:gd name="T28" fmla="*/ 2147483646 w 22"/>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2" y="22"/>
                </a:moveTo>
                <a:cubicBezTo>
                  <a:pt x="22" y="24"/>
                  <a:pt x="22" y="26"/>
                  <a:pt x="22" y="29"/>
                </a:cubicBezTo>
                <a:cubicBezTo>
                  <a:pt x="19" y="29"/>
                  <a:pt x="19" y="29"/>
                  <a:pt x="19" y="29"/>
                </a:cubicBezTo>
                <a:cubicBezTo>
                  <a:pt x="19" y="23"/>
                  <a:pt x="19" y="23"/>
                  <a:pt x="19" y="23"/>
                </a:cubicBezTo>
                <a:cubicBezTo>
                  <a:pt x="19" y="23"/>
                  <a:pt x="19" y="23"/>
                  <a:pt x="19" y="23"/>
                </a:cubicBezTo>
                <a:cubicBezTo>
                  <a:pt x="18" y="26"/>
                  <a:pt x="16" y="29"/>
                  <a:pt x="10" y="29"/>
                </a:cubicBezTo>
                <a:cubicBezTo>
                  <a:pt x="3" y="29"/>
                  <a:pt x="0" y="25"/>
                  <a:pt x="0" y="18"/>
                </a:cubicBezTo>
                <a:cubicBezTo>
                  <a:pt x="0" y="0"/>
                  <a:pt x="0" y="0"/>
                  <a:pt x="0" y="0"/>
                </a:cubicBezTo>
                <a:cubicBezTo>
                  <a:pt x="3" y="0"/>
                  <a:pt x="3" y="0"/>
                  <a:pt x="3" y="0"/>
                </a:cubicBezTo>
                <a:cubicBezTo>
                  <a:pt x="3" y="17"/>
                  <a:pt x="3" y="17"/>
                  <a:pt x="3" y="17"/>
                </a:cubicBezTo>
                <a:cubicBezTo>
                  <a:pt x="3" y="23"/>
                  <a:pt x="5" y="26"/>
                  <a:pt x="10" y="26"/>
                </a:cubicBezTo>
                <a:cubicBezTo>
                  <a:pt x="17" y="26"/>
                  <a:pt x="19" y="21"/>
                  <a:pt x="19" y="16"/>
                </a:cubicBezTo>
                <a:cubicBezTo>
                  <a:pt x="19" y="0"/>
                  <a:pt x="19" y="0"/>
                  <a:pt x="19" y="0"/>
                </a:cubicBezTo>
                <a:cubicBezTo>
                  <a:pt x="22" y="0"/>
                  <a:pt x="22" y="0"/>
                  <a:pt x="22" y="0"/>
                </a:cubicBez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30" name="Freeform 84"/>
          <p:cNvSpPr>
            <a:spLocks/>
          </p:cNvSpPr>
          <p:nvPr userDrawn="1"/>
        </p:nvSpPr>
        <p:spPr bwMode="black">
          <a:xfrm>
            <a:off x="8521701" y="6583365"/>
            <a:ext cx="68263" cy="130175"/>
          </a:xfrm>
          <a:custGeom>
            <a:avLst/>
            <a:gdLst>
              <a:gd name="T0" fmla="*/ 0 w 117"/>
              <a:gd name="T1" fmla="*/ 0 h 223"/>
              <a:gd name="T2" fmla="*/ 2147483646 w 117"/>
              <a:gd name="T3" fmla="*/ 0 h 223"/>
              <a:gd name="T4" fmla="*/ 2147483646 w 117"/>
              <a:gd name="T5" fmla="*/ 2147483646 h 223"/>
              <a:gd name="T6" fmla="*/ 2147483646 w 117"/>
              <a:gd name="T7" fmla="*/ 2147483646 h 223"/>
              <a:gd name="T8" fmla="*/ 2147483646 w 117"/>
              <a:gd name="T9" fmla="*/ 2147483646 h 223"/>
              <a:gd name="T10" fmla="*/ 2147483646 w 117"/>
              <a:gd name="T11" fmla="*/ 2147483646 h 223"/>
              <a:gd name="T12" fmla="*/ 2147483646 w 117"/>
              <a:gd name="T13" fmla="*/ 2147483646 h 223"/>
              <a:gd name="T14" fmla="*/ 2147483646 w 117"/>
              <a:gd name="T15" fmla="*/ 2147483646 h 223"/>
              <a:gd name="T16" fmla="*/ 2147483646 w 117"/>
              <a:gd name="T17" fmla="*/ 2147483646 h 223"/>
              <a:gd name="T18" fmla="*/ 2147483646 w 117"/>
              <a:gd name="T19" fmla="*/ 2147483646 h 223"/>
              <a:gd name="T20" fmla="*/ 0 w 117"/>
              <a:gd name="T21" fmla="*/ 2147483646 h 223"/>
              <a:gd name="T22" fmla="*/ 0 w 117"/>
              <a:gd name="T23" fmla="*/ 0 h 2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 h="223">
                <a:moveTo>
                  <a:pt x="0" y="0"/>
                </a:moveTo>
                <a:lnTo>
                  <a:pt x="16" y="0"/>
                </a:lnTo>
                <a:lnTo>
                  <a:pt x="16" y="133"/>
                </a:lnTo>
                <a:lnTo>
                  <a:pt x="85" y="69"/>
                </a:lnTo>
                <a:lnTo>
                  <a:pt x="106" y="69"/>
                </a:lnTo>
                <a:lnTo>
                  <a:pt x="37" y="138"/>
                </a:lnTo>
                <a:lnTo>
                  <a:pt x="117" y="223"/>
                </a:lnTo>
                <a:lnTo>
                  <a:pt x="90" y="223"/>
                </a:lnTo>
                <a:lnTo>
                  <a:pt x="16" y="143"/>
                </a:lnTo>
                <a:lnTo>
                  <a:pt x="16" y="223"/>
                </a:lnTo>
                <a:lnTo>
                  <a:pt x="0" y="2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31" name="Rectangle 85"/>
          <p:cNvSpPr>
            <a:spLocks noChangeArrowheads="1"/>
          </p:cNvSpPr>
          <p:nvPr userDrawn="1"/>
        </p:nvSpPr>
        <p:spPr bwMode="auto">
          <a:xfrm>
            <a:off x="6081714" y="6464302"/>
            <a:ext cx="471487" cy="396875"/>
          </a:xfrm>
          <a:prstGeom prst="rect">
            <a:avLst/>
          </a:prstGeom>
          <a:solidFill>
            <a:srgbClr val="C0C0C0"/>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pic>
        <p:nvPicPr>
          <p:cNvPr id="32" name="Picture 87" descr="PCC Logo 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2825" y="460377"/>
            <a:ext cx="25415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1" y="333377"/>
            <a:ext cx="2519363"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395288" y="3644902"/>
            <a:ext cx="7772400" cy="938213"/>
          </a:xfrm>
        </p:spPr>
        <p:txBody>
          <a:bodyPr/>
          <a:lstStyle>
            <a:lvl1pPr>
              <a:defRPr>
                <a:solidFill>
                  <a:schemeClr val="bg1"/>
                </a:solidFill>
              </a:defRPr>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395288" y="4508500"/>
            <a:ext cx="7088187" cy="1752600"/>
          </a:xfrm>
        </p:spPr>
        <p:txBody>
          <a:bodyPr/>
          <a:lstStyle>
            <a:lvl1pPr marL="0" indent="0">
              <a:buFontTx/>
              <a:buNone/>
              <a:defRPr sz="1350">
                <a:solidFill>
                  <a:schemeClr val="bg1"/>
                </a:solidFill>
              </a:defRPr>
            </a:lvl1pPr>
          </a:lstStyle>
          <a:p>
            <a:pPr lvl="0"/>
            <a:r>
              <a:rPr lang="en-GB" noProof="0" smtClean="0"/>
              <a:t>Click to edit Master subtitle style</a:t>
            </a:r>
          </a:p>
        </p:txBody>
      </p:sp>
      <p:sp>
        <p:nvSpPr>
          <p:cNvPr id="34" name="Rectangle 88"/>
          <p:cNvSpPr>
            <a:spLocks noGrp="1" noChangeArrowheads="1"/>
          </p:cNvSpPr>
          <p:nvPr>
            <p:ph type="sldNum" sz="quarter" idx="10"/>
          </p:nvPr>
        </p:nvSpPr>
        <p:spPr/>
        <p:txBody>
          <a:bodyPr/>
          <a:lstStyle>
            <a:lvl1pPr>
              <a:spcBef>
                <a:spcPct val="50000"/>
              </a:spcBef>
              <a:defRPr/>
            </a:lvl1pPr>
          </a:lstStyle>
          <a:p>
            <a:pPr>
              <a:defRPr/>
            </a:pPr>
            <a:fld id="{ABFD0A47-977E-4D8A-8C74-E074EE678394}" type="slidenum">
              <a:rPr lang="en-GB" altLang="en-US"/>
              <a:pPr>
                <a:defRPr/>
              </a:pPr>
              <a:t>‹#›</a:t>
            </a:fld>
            <a:endParaRPr lang="en-GB" altLang="en-US"/>
          </a:p>
        </p:txBody>
      </p:sp>
    </p:spTree>
    <p:extLst>
      <p:ext uri="{BB962C8B-B14F-4D97-AF65-F5344CB8AC3E}">
        <p14:creationId xmlns:p14="http://schemas.microsoft.com/office/powerpoint/2010/main" val="7471973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76" y="6238875"/>
            <a:ext cx="152082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0"/>
          </p:nvPr>
        </p:nvSpPr>
        <p:spPr/>
        <p:txBody>
          <a:bodyPr/>
          <a:lstStyle>
            <a:lvl1pPr>
              <a:spcBef>
                <a:spcPct val="50000"/>
              </a:spcBef>
              <a:defRPr/>
            </a:lvl1pPr>
          </a:lstStyle>
          <a:p>
            <a:pPr>
              <a:defRPr/>
            </a:pPr>
            <a:fld id="{97F3815B-7772-4D02-8848-DA91E04E9C0F}" type="slidenum">
              <a:rPr lang="en-GB" altLang="en-US"/>
              <a:pPr>
                <a:defRPr/>
              </a:pPr>
              <a:t>‹#›</a:t>
            </a:fld>
            <a:endParaRPr lang="en-GB" altLang="en-US"/>
          </a:p>
        </p:txBody>
      </p:sp>
    </p:spTree>
    <p:extLst>
      <p:ext uri="{BB962C8B-B14F-4D97-AF65-F5344CB8AC3E}">
        <p14:creationId xmlns:p14="http://schemas.microsoft.com/office/powerpoint/2010/main" val="111281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45"/>
          <p:cNvSpPr>
            <a:spLocks noGrp="1" noChangeArrowheads="1"/>
          </p:cNvSpPr>
          <p:nvPr>
            <p:ph type="sldNum" sz="quarter" idx="11"/>
          </p:nvPr>
        </p:nvSpPr>
        <p:spPr>
          <a:ln/>
        </p:spPr>
        <p:txBody>
          <a:bodyPr/>
          <a:lstStyle>
            <a:lvl1pPr>
              <a:defRPr/>
            </a:lvl1pPr>
          </a:lstStyle>
          <a:p>
            <a:pPr>
              <a:defRPr/>
            </a:pPr>
            <a:fld id="{6BD38E00-78FE-4981-B989-E4524DAA7E8B}" type="slidenum">
              <a:rPr lang="en-GB" altLang="en-US"/>
              <a:pPr>
                <a:defRPr/>
              </a:pPr>
              <a:t>‹#›</a:t>
            </a:fld>
            <a:endParaRPr lang="en-GB" altLang="en-US"/>
          </a:p>
        </p:txBody>
      </p:sp>
    </p:spTree>
    <p:extLst>
      <p:ext uri="{BB962C8B-B14F-4D97-AF65-F5344CB8AC3E}">
        <p14:creationId xmlns:p14="http://schemas.microsoft.com/office/powerpoint/2010/main" val="2844951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spcBef>
                <a:spcPct val="50000"/>
              </a:spcBef>
              <a:defRPr/>
            </a:lvl1pPr>
          </a:lstStyle>
          <a:p>
            <a:pPr>
              <a:defRPr/>
            </a:pPr>
            <a:fld id="{EAF5E8A6-C10F-41BB-AAF5-52A13E6B1030}" type="slidenum">
              <a:rPr lang="en-GB" altLang="en-US"/>
              <a:pPr>
                <a:defRPr/>
              </a:pPr>
              <a:t>‹#›</a:t>
            </a:fld>
            <a:endParaRPr lang="en-GB" altLang="en-US"/>
          </a:p>
        </p:txBody>
      </p:sp>
    </p:spTree>
    <p:extLst>
      <p:ext uri="{BB962C8B-B14F-4D97-AF65-F5344CB8AC3E}">
        <p14:creationId xmlns:p14="http://schemas.microsoft.com/office/powerpoint/2010/main" val="2753628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p:txBody>
          <a:bodyPr/>
          <a:lstStyle>
            <a:lvl1pPr>
              <a:spcBef>
                <a:spcPct val="50000"/>
              </a:spcBef>
              <a:defRPr/>
            </a:lvl1pPr>
          </a:lstStyle>
          <a:p>
            <a:pPr>
              <a:defRPr/>
            </a:pPr>
            <a:fld id="{17194482-57E9-4733-892A-575EE58834D9}" type="slidenum">
              <a:rPr lang="en-GB" altLang="en-US"/>
              <a:pPr>
                <a:defRPr/>
              </a:pPr>
              <a:t>‹#›</a:t>
            </a:fld>
            <a:endParaRPr lang="en-GB" altLang="en-US"/>
          </a:p>
        </p:txBody>
      </p:sp>
    </p:spTree>
    <p:extLst>
      <p:ext uri="{BB962C8B-B14F-4D97-AF65-F5344CB8AC3E}">
        <p14:creationId xmlns:p14="http://schemas.microsoft.com/office/powerpoint/2010/main" val="25595631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4" y="6265863"/>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7"/>
          <p:cNvSpPr>
            <a:spLocks noGrp="1" noChangeArrowheads="1"/>
          </p:cNvSpPr>
          <p:nvPr>
            <p:ph type="sldNum" sz="quarter" idx="10"/>
          </p:nvPr>
        </p:nvSpPr>
        <p:spPr/>
        <p:txBody>
          <a:bodyPr/>
          <a:lstStyle>
            <a:lvl1pPr>
              <a:spcBef>
                <a:spcPct val="50000"/>
              </a:spcBef>
              <a:defRPr/>
            </a:lvl1pPr>
          </a:lstStyle>
          <a:p>
            <a:pPr>
              <a:defRPr/>
            </a:pPr>
            <a:fld id="{A720153A-31B5-42A1-B37E-10005D1187A0}" type="slidenum">
              <a:rPr lang="en-GB" altLang="en-US"/>
              <a:pPr>
                <a:defRPr/>
              </a:pPr>
              <a:t>‹#›</a:t>
            </a:fld>
            <a:endParaRPr lang="en-GB" altLang="en-US"/>
          </a:p>
        </p:txBody>
      </p:sp>
    </p:spTree>
    <p:extLst>
      <p:ext uri="{BB962C8B-B14F-4D97-AF65-F5344CB8AC3E}">
        <p14:creationId xmlns:p14="http://schemas.microsoft.com/office/powerpoint/2010/main" val="2222018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6" y="6229350"/>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Rectangle 6"/>
          <p:cNvSpPr>
            <a:spLocks noGrp="1" noChangeArrowheads="1"/>
          </p:cNvSpPr>
          <p:nvPr>
            <p:ph type="sldNum" sz="quarter" idx="10"/>
          </p:nvPr>
        </p:nvSpPr>
        <p:spPr/>
        <p:txBody>
          <a:bodyPr/>
          <a:lstStyle>
            <a:lvl1pPr>
              <a:spcBef>
                <a:spcPct val="50000"/>
              </a:spcBef>
              <a:defRPr/>
            </a:lvl1pPr>
          </a:lstStyle>
          <a:p>
            <a:pPr>
              <a:defRPr/>
            </a:pPr>
            <a:fld id="{AE00BC59-8E38-4C79-8EB8-E093A6EB7076}" type="slidenum">
              <a:rPr lang="en-GB" altLang="en-US"/>
              <a:pPr>
                <a:defRPr/>
              </a:pPr>
              <a:t>‹#›</a:t>
            </a:fld>
            <a:endParaRPr lang="en-GB" altLang="en-US"/>
          </a:p>
        </p:txBody>
      </p:sp>
    </p:spTree>
    <p:extLst>
      <p:ext uri="{BB962C8B-B14F-4D97-AF65-F5344CB8AC3E}">
        <p14:creationId xmlns:p14="http://schemas.microsoft.com/office/powerpoint/2010/main" val="1862748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6"/>
          <p:cNvSpPr>
            <a:spLocks noGrp="1" noChangeArrowheads="1"/>
          </p:cNvSpPr>
          <p:nvPr>
            <p:ph type="sldNum" sz="quarter" idx="10"/>
          </p:nvPr>
        </p:nvSpPr>
        <p:spPr/>
        <p:txBody>
          <a:bodyPr/>
          <a:lstStyle>
            <a:lvl1pPr>
              <a:spcBef>
                <a:spcPct val="50000"/>
              </a:spcBef>
              <a:defRPr/>
            </a:lvl1pPr>
          </a:lstStyle>
          <a:p>
            <a:pPr>
              <a:defRPr/>
            </a:pPr>
            <a:fld id="{BC339AA3-07E2-4B4D-99E6-3C117480A558}" type="slidenum">
              <a:rPr lang="en-GB" altLang="en-US"/>
              <a:pPr>
                <a:defRPr/>
              </a:pPr>
              <a:t>‹#›</a:t>
            </a:fld>
            <a:endParaRPr lang="en-GB" altLang="en-US"/>
          </a:p>
        </p:txBody>
      </p:sp>
    </p:spTree>
    <p:extLst>
      <p:ext uri="{BB962C8B-B14F-4D97-AF65-F5344CB8AC3E}">
        <p14:creationId xmlns:p14="http://schemas.microsoft.com/office/powerpoint/2010/main" val="40986031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399" y="6229350"/>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Rectangle 6"/>
          <p:cNvSpPr>
            <a:spLocks noGrp="1" noChangeArrowheads="1"/>
          </p:cNvSpPr>
          <p:nvPr>
            <p:ph type="sldNum" sz="quarter" idx="10"/>
          </p:nvPr>
        </p:nvSpPr>
        <p:spPr/>
        <p:txBody>
          <a:bodyPr/>
          <a:lstStyle>
            <a:lvl1pPr>
              <a:spcBef>
                <a:spcPct val="50000"/>
              </a:spcBef>
              <a:defRPr/>
            </a:lvl1pPr>
          </a:lstStyle>
          <a:p>
            <a:pPr>
              <a:defRPr/>
            </a:pPr>
            <a:fld id="{86EBAB56-7E48-466D-9F1A-A4CA561906E1}" type="slidenum">
              <a:rPr lang="en-GB" altLang="en-US"/>
              <a:pPr>
                <a:defRPr/>
              </a:pPr>
              <a:t>‹#›</a:t>
            </a:fld>
            <a:endParaRPr lang="en-GB" altLang="en-US"/>
          </a:p>
        </p:txBody>
      </p:sp>
    </p:spTree>
    <p:extLst>
      <p:ext uri="{BB962C8B-B14F-4D97-AF65-F5344CB8AC3E}">
        <p14:creationId xmlns:p14="http://schemas.microsoft.com/office/powerpoint/2010/main" val="4052517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5225"/>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Rectangle 6"/>
          <p:cNvSpPr>
            <a:spLocks noGrp="1" noChangeArrowheads="1"/>
          </p:cNvSpPr>
          <p:nvPr>
            <p:ph type="sldNum" sz="quarter" idx="10"/>
          </p:nvPr>
        </p:nvSpPr>
        <p:spPr/>
        <p:txBody>
          <a:bodyPr/>
          <a:lstStyle>
            <a:lvl1pPr>
              <a:spcBef>
                <a:spcPct val="50000"/>
              </a:spcBef>
              <a:defRPr/>
            </a:lvl1pPr>
          </a:lstStyle>
          <a:p>
            <a:pPr>
              <a:defRPr/>
            </a:pPr>
            <a:fld id="{AC55700E-CD9D-4F2B-9E9C-1CCB0287C6E0}" type="slidenum">
              <a:rPr lang="en-GB" altLang="en-US"/>
              <a:pPr>
                <a:defRPr/>
              </a:pPr>
              <a:t>‹#›</a:t>
            </a:fld>
            <a:endParaRPr lang="en-GB" altLang="en-US"/>
          </a:p>
        </p:txBody>
      </p:sp>
    </p:spTree>
    <p:extLst>
      <p:ext uri="{BB962C8B-B14F-4D97-AF65-F5344CB8AC3E}">
        <p14:creationId xmlns:p14="http://schemas.microsoft.com/office/powerpoint/2010/main" val="4055118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spcBef>
                <a:spcPct val="50000"/>
              </a:spcBef>
              <a:defRPr/>
            </a:lvl1pPr>
          </a:lstStyle>
          <a:p>
            <a:pPr>
              <a:defRPr/>
            </a:pPr>
            <a:fld id="{98CEFAC7-2E8F-423F-AE76-700CC4E4FA97}" type="slidenum">
              <a:rPr lang="en-GB" altLang="en-US"/>
              <a:pPr>
                <a:defRPr/>
              </a:pPr>
              <a:t>‹#›</a:t>
            </a:fld>
            <a:endParaRPr lang="en-GB" altLang="en-US"/>
          </a:p>
        </p:txBody>
      </p:sp>
    </p:spTree>
    <p:extLst>
      <p:ext uri="{BB962C8B-B14F-4D97-AF65-F5344CB8AC3E}">
        <p14:creationId xmlns:p14="http://schemas.microsoft.com/office/powerpoint/2010/main" val="20986931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1517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spcBef>
                <a:spcPct val="50000"/>
              </a:spcBef>
              <a:defRPr/>
            </a:lvl1pPr>
          </a:lstStyle>
          <a:p>
            <a:pPr>
              <a:defRPr/>
            </a:pPr>
            <a:fld id="{04E312C7-BA32-4296-8F64-AC753EDF1B5B}" type="slidenum">
              <a:rPr lang="en-GB" altLang="en-US"/>
              <a:pPr>
                <a:defRPr/>
              </a:pPr>
              <a:t>‹#›</a:t>
            </a:fld>
            <a:endParaRPr lang="en-GB" altLang="en-US"/>
          </a:p>
        </p:txBody>
      </p:sp>
    </p:spTree>
    <p:extLst>
      <p:ext uri="{BB962C8B-B14F-4D97-AF65-F5344CB8AC3E}">
        <p14:creationId xmlns:p14="http://schemas.microsoft.com/office/powerpoint/2010/main" val="1933875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CFF30F-A285-4ACE-9FFA-EE51397C142B}" type="datetime1">
              <a:rPr lang="en-GB" smtClean="0"/>
              <a:t>19/09/2019</a:t>
            </a:fld>
            <a:endParaRPr lang="en-GB"/>
          </a:p>
        </p:txBody>
      </p:sp>
      <p:sp>
        <p:nvSpPr>
          <p:cNvPr id="5" name="Footer Placeholder 4"/>
          <p:cNvSpPr>
            <a:spLocks noGrp="1"/>
          </p:cNvSpPr>
          <p:nvPr>
            <p:ph type="ftr" sz="quarter" idx="11"/>
          </p:nvPr>
        </p:nvSpPr>
        <p:spPr/>
        <p:txBody>
          <a:bodyPr/>
          <a:lstStyle/>
          <a:p>
            <a:r>
              <a:rPr lang="en-GB" smtClean="0"/>
              <a:t>Portsmouth City Council Inclusion Service Twitter @portsmouthinclusion</a:t>
            </a:r>
            <a:endParaRPr lang="en-GB"/>
          </a:p>
        </p:txBody>
      </p:sp>
      <p:sp>
        <p:nvSpPr>
          <p:cNvPr id="6" name="Slide Number Placeholder 5"/>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340199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3" name="Rectangle 45"/>
          <p:cNvSpPr>
            <a:spLocks noGrp="1" noChangeArrowheads="1"/>
          </p:cNvSpPr>
          <p:nvPr>
            <p:ph type="sldNum" sz="quarter" idx="11"/>
          </p:nvPr>
        </p:nvSpPr>
        <p:spPr>
          <a:ln/>
        </p:spPr>
        <p:txBody>
          <a:bodyPr/>
          <a:lstStyle>
            <a:lvl1pPr>
              <a:defRPr/>
            </a:lvl1pPr>
          </a:lstStyle>
          <a:p>
            <a:pPr>
              <a:defRPr/>
            </a:pPr>
            <a:fld id="{9F62F5C7-4AB4-48DD-A3A5-C70EB49BB7C5}" type="slidenum">
              <a:rPr lang="en-GB" altLang="en-US"/>
              <a:pPr>
                <a:defRPr/>
              </a:pPr>
              <a:t>‹#›</a:t>
            </a:fld>
            <a:endParaRPr lang="en-GB" altLang="en-US"/>
          </a:p>
        </p:txBody>
      </p:sp>
    </p:spTree>
    <p:extLst>
      <p:ext uri="{BB962C8B-B14F-4D97-AF65-F5344CB8AC3E}">
        <p14:creationId xmlns:p14="http://schemas.microsoft.com/office/powerpoint/2010/main" val="18557661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E172E7-33FB-474C-B2FB-25C3EB73CEFF}" type="datetime1">
              <a:rPr lang="en-GB" smtClean="0"/>
              <a:t>19/09/2019</a:t>
            </a:fld>
            <a:endParaRPr lang="en-GB"/>
          </a:p>
        </p:txBody>
      </p:sp>
      <p:sp>
        <p:nvSpPr>
          <p:cNvPr id="5" name="Footer Placeholder 4"/>
          <p:cNvSpPr>
            <a:spLocks noGrp="1"/>
          </p:cNvSpPr>
          <p:nvPr>
            <p:ph type="ftr" sz="quarter" idx="11"/>
          </p:nvPr>
        </p:nvSpPr>
        <p:spPr/>
        <p:txBody>
          <a:bodyPr/>
          <a:lstStyle/>
          <a:p>
            <a:r>
              <a:rPr lang="en-GB" smtClean="0"/>
              <a:t>Portsmouth City Council Inclusion Service Twitter @portsmouthinclusion</a:t>
            </a:r>
            <a:endParaRPr lang="en-GB"/>
          </a:p>
        </p:txBody>
      </p:sp>
      <p:sp>
        <p:nvSpPr>
          <p:cNvPr id="6" name="Slide Number Placeholder 5"/>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3046838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358116-274F-406E-BACD-41052E089E4D}" type="datetime1">
              <a:rPr lang="en-GB" smtClean="0"/>
              <a:t>19/09/2019</a:t>
            </a:fld>
            <a:endParaRPr lang="en-GB"/>
          </a:p>
        </p:txBody>
      </p:sp>
      <p:sp>
        <p:nvSpPr>
          <p:cNvPr id="5" name="Footer Placeholder 4"/>
          <p:cNvSpPr>
            <a:spLocks noGrp="1"/>
          </p:cNvSpPr>
          <p:nvPr>
            <p:ph type="ftr" sz="quarter" idx="11"/>
          </p:nvPr>
        </p:nvSpPr>
        <p:spPr/>
        <p:txBody>
          <a:bodyPr/>
          <a:lstStyle/>
          <a:p>
            <a:r>
              <a:rPr lang="en-GB" smtClean="0"/>
              <a:t>Portsmouth City Council Inclusion Service Twitter @portsmouthinclusion</a:t>
            </a:r>
            <a:endParaRPr lang="en-GB"/>
          </a:p>
        </p:txBody>
      </p:sp>
      <p:sp>
        <p:nvSpPr>
          <p:cNvPr id="6" name="Slide Number Placeholder 5"/>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2425086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47ED79-A282-48F3-91FF-B73EFF9F4279}" type="datetime1">
              <a:rPr lang="en-GB" smtClean="0"/>
              <a:t>19/09/2019</a:t>
            </a:fld>
            <a:endParaRPr lang="en-GB"/>
          </a:p>
        </p:txBody>
      </p:sp>
      <p:sp>
        <p:nvSpPr>
          <p:cNvPr id="6" name="Footer Placeholder 5"/>
          <p:cNvSpPr>
            <a:spLocks noGrp="1"/>
          </p:cNvSpPr>
          <p:nvPr>
            <p:ph type="ftr" sz="quarter" idx="11"/>
          </p:nvPr>
        </p:nvSpPr>
        <p:spPr/>
        <p:txBody>
          <a:bodyPr/>
          <a:lstStyle/>
          <a:p>
            <a:r>
              <a:rPr lang="en-GB" smtClean="0"/>
              <a:t>Portsmouth City Council Inclusion Service Twitter @portsmouthinclusion</a:t>
            </a:r>
            <a:endParaRPr lang="en-GB"/>
          </a:p>
        </p:txBody>
      </p:sp>
      <p:sp>
        <p:nvSpPr>
          <p:cNvPr id="7" name="Slide Number Placeholder 6"/>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6568174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693DDF-C061-4A73-B06A-AD9B2888AC9C}" type="datetime1">
              <a:rPr lang="en-GB" smtClean="0"/>
              <a:t>19/09/2019</a:t>
            </a:fld>
            <a:endParaRPr lang="en-GB"/>
          </a:p>
        </p:txBody>
      </p:sp>
      <p:sp>
        <p:nvSpPr>
          <p:cNvPr id="8" name="Footer Placeholder 7"/>
          <p:cNvSpPr>
            <a:spLocks noGrp="1"/>
          </p:cNvSpPr>
          <p:nvPr>
            <p:ph type="ftr" sz="quarter" idx="11"/>
          </p:nvPr>
        </p:nvSpPr>
        <p:spPr/>
        <p:txBody>
          <a:bodyPr/>
          <a:lstStyle/>
          <a:p>
            <a:r>
              <a:rPr lang="en-GB" smtClean="0"/>
              <a:t>Portsmouth City Council Inclusion Service Twitter @portsmouthinclusion</a:t>
            </a:r>
            <a:endParaRPr lang="en-GB"/>
          </a:p>
        </p:txBody>
      </p:sp>
      <p:sp>
        <p:nvSpPr>
          <p:cNvPr id="9" name="Slide Number Placeholder 8"/>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1745760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E947DA-8C36-419D-8275-B3AEB8199286}" type="datetime1">
              <a:rPr lang="en-GB" smtClean="0"/>
              <a:t>19/09/2019</a:t>
            </a:fld>
            <a:endParaRPr lang="en-GB"/>
          </a:p>
        </p:txBody>
      </p:sp>
      <p:sp>
        <p:nvSpPr>
          <p:cNvPr id="4" name="Footer Placeholder 3"/>
          <p:cNvSpPr>
            <a:spLocks noGrp="1"/>
          </p:cNvSpPr>
          <p:nvPr>
            <p:ph type="ftr" sz="quarter" idx="11"/>
          </p:nvPr>
        </p:nvSpPr>
        <p:spPr/>
        <p:txBody>
          <a:bodyPr/>
          <a:lstStyle/>
          <a:p>
            <a:r>
              <a:rPr lang="en-GB" smtClean="0"/>
              <a:t>Portsmouth City Council Inclusion Service Twitter @portsmouthinclusion</a:t>
            </a:r>
            <a:endParaRPr lang="en-GB"/>
          </a:p>
        </p:txBody>
      </p:sp>
      <p:sp>
        <p:nvSpPr>
          <p:cNvPr id="5" name="Slide Number Placeholder 4"/>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2933232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4A8B2-1662-4AAF-801E-6663520B1182}" type="datetime1">
              <a:rPr lang="en-GB" smtClean="0"/>
              <a:t>19/09/2019</a:t>
            </a:fld>
            <a:endParaRPr lang="en-GB"/>
          </a:p>
        </p:txBody>
      </p:sp>
      <p:sp>
        <p:nvSpPr>
          <p:cNvPr id="3" name="Footer Placeholder 2"/>
          <p:cNvSpPr>
            <a:spLocks noGrp="1"/>
          </p:cNvSpPr>
          <p:nvPr>
            <p:ph type="ftr" sz="quarter" idx="11"/>
          </p:nvPr>
        </p:nvSpPr>
        <p:spPr/>
        <p:txBody>
          <a:bodyPr/>
          <a:lstStyle/>
          <a:p>
            <a:r>
              <a:rPr lang="en-GB" smtClean="0"/>
              <a:t>Portsmouth City Council Inclusion Service Twitter @portsmouthinclusion</a:t>
            </a:r>
            <a:endParaRPr lang="en-GB"/>
          </a:p>
        </p:txBody>
      </p:sp>
      <p:sp>
        <p:nvSpPr>
          <p:cNvPr id="4" name="Slide Number Placeholder 3"/>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951533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5029F8-69CE-409B-A5B0-B012C7931D3C}" type="datetime1">
              <a:rPr lang="en-GB" smtClean="0"/>
              <a:t>19/09/2019</a:t>
            </a:fld>
            <a:endParaRPr lang="en-GB"/>
          </a:p>
        </p:txBody>
      </p:sp>
      <p:sp>
        <p:nvSpPr>
          <p:cNvPr id="6" name="Footer Placeholder 5"/>
          <p:cNvSpPr>
            <a:spLocks noGrp="1"/>
          </p:cNvSpPr>
          <p:nvPr>
            <p:ph type="ftr" sz="quarter" idx="11"/>
          </p:nvPr>
        </p:nvSpPr>
        <p:spPr/>
        <p:txBody>
          <a:bodyPr/>
          <a:lstStyle/>
          <a:p>
            <a:r>
              <a:rPr lang="en-GB" smtClean="0"/>
              <a:t>Portsmouth City Council Inclusion Service Twitter @portsmouthinclusion</a:t>
            </a:r>
            <a:endParaRPr lang="en-GB"/>
          </a:p>
        </p:txBody>
      </p:sp>
      <p:sp>
        <p:nvSpPr>
          <p:cNvPr id="7" name="Slide Number Placeholder 6"/>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865347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4A31873-0933-4D59-A394-B792D9C0E993}" type="datetime1">
              <a:rPr lang="en-GB" smtClean="0"/>
              <a:t>19/09/2019</a:t>
            </a:fld>
            <a:endParaRPr lang="en-GB"/>
          </a:p>
        </p:txBody>
      </p:sp>
      <p:sp>
        <p:nvSpPr>
          <p:cNvPr id="6" name="Footer Placeholder 5"/>
          <p:cNvSpPr>
            <a:spLocks noGrp="1"/>
          </p:cNvSpPr>
          <p:nvPr>
            <p:ph type="ftr" sz="quarter" idx="11"/>
          </p:nvPr>
        </p:nvSpPr>
        <p:spPr/>
        <p:txBody>
          <a:bodyPr/>
          <a:lstStyle/>
          <a:p>
            <a:r>
              <a:rPr lang="en-GB" smtClean="0"/>
              <a:t>Portsmouth City Council Inclusion Service Twitter @portsmouthinclusion</a:t>
            </a:r>
            <a:endParaRPr lang="en-GB"/>
          </a:p>
        </p:txBody>
      </p:sp>
      <p:sp>
        <p:nvSpPr>
          <p:cNvPr id="7" name="Slide Number Placeholder 6"/>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4169345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B3B078-1C04-424D-B169-77A625544922}" type="datetime1">
              <a:rPr lang="en-GB" smtClean="0"/>
              <a:t>19/09/2019</a:t>
            </a:fld>
            <a:endParaRPr lang="en-GB"/>
          </a:p>
        </p:txBody>
      </p:sp>
      <p:sp>
        <p:nvSpPr>
          <p:cNvPr id="5" name="Footer Placeholder 4"/>
          <p:cNvSpPr>
            <a:spLocks noGrp="1"/>
          </p:cNvSpPr>
          <p:nvPr>
            <p:ph type="ftr" sz="quarter" idx="11"/>
          </p:nvPr>
        </p:nvSpPr>
        <p:spPr/>
        <p:txBody>
          <a:bodyPr/>
          <a:lstStyle/>
          <a:p>
            <a:r>
              <a:rPr lang="en-GB" smtClean="0"/>
              <a:t>Portsmouth City Council Inclusion Service Twitter @portsmouthinclusion</a:t>
            </a:r>
            <a:endParaRPr lang="en-GB"/>
          </a:p>
        </p:txBody>
      </p:sp>
      <p:sp>
        <p:nvSpPr>
          <p:cNvPr id="6" name="Slide Number Placeholder 5"/>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22347445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0ECB0D-52B5-41F7-A352-C90182B59A08}" type="datetime1">
              <a:rPr lang="en-GB" smtClean="0"/>
              <a:t>19/09/2019</a:t>
            </a:fld>
            <a:endParaRPr lang="en-GB"/>
          </a:p>
        </p:txBody>
      </p:sp>
      <p:sp>
        <p:nvSpPr>
          <p:cNvPr id="5" name="Footer Placeholder 4"/>
          <p:cNvSpPr>
            <a:spLocks noGrp="1"/>
          </p:cNvSpPr>
          <p:nvPr>
            <p:ph type="ftr" sz="quarter" idx="11"/>
          </p:nvPr>
        </p:nvSpPr>
        <p:spPr/>
        <p:txBody>
          <a:bodyPr/>
          <a:lstStyle/>
          <a:p>
            <a:r>
              <a:rPr lang="en-GB" smtClean="0"/>
              <a:t>Portsmouth City Council Inclusion Service Twitter @portsmouthinclusion</a:t>
            </a:r>
            <a:endParaRPr lang="en-GB"/>
          </a:p>
        </p:txBody>
      </p:sp>
      <p:sp>
        <p:nvSpPr>
          <p:cNvPr id="6" name="Slide Number Placeholder 5"/>
          <p:cNvSpPr>
            <a:spLocks noGrp="1"/>
          </p:cNvSpPr>
          <p:nvPr>
            <p:ph type="sldNum" sz="quarter" idx="12"/>
          </p:nvPr>
        </p:nvSpPr>
        <p:spPr/>
        <p:txBody>
          <a:bodyPr/>
          <a:lstStyle/>
          <a:p>
            <a:fld id="{EF7B9E10-6D90-42D8-8879-8AB7499A118E}" type="slidenum">
              <a:rPr lang="en-GB" smtClean="0"/>
              <a:t>‹#›</a:t>
            </a:fld>
            <a:endParaRPr lang="en-GB"/>
          </a:p>
        </p:txBody>
      </p:sp>
    </p:spTree>
    <p:extLst>
      <p:ext uri="{BB962C8B-B14F-4D97-AF65-F5344CB8AC3E}">
        <p14:creationId xmlns:p14="http://schemas.microsoft.com/office/powerpoint/2010/main" val="327279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45"/>
          <p:cNvSpPr>
            <a:spLocks noGrp="1" noChangeArrowheads="1"/>
          </p:cNvSpPr>
          <p:nvPr>
            <p:ph type="sldNum" sz="quarter" idx="11"/>
          </p:nvPr>
        </p:nvSpPr>
        <p:spPr>
          <a:ln/>
        </p:spPr>
        <p:txBody>
          <a:bodyPr/>
          <a:lstStyle>
            <a:lvl1pPr>
              <a:defRPr/>
            </a:lvl1pPr>
          </a:lstStyle>
          <a:p>
            <a:pPr>
              <a:defRPr/>
            </a:pPr>
            <a:fld id="{E884731E-FCD8-4529-9E8E-B0975A71B3E5}" type="slidenum">
              <a:rPr lang="en-GB" altLang="en-US"/>
              <a:pPr>
                <a:defRPr/>
              </a:pPr>
              <a:t>‹#›</a:t>
            </a:fld>
            <a:endParaRPr lang="en-GB" altLang="en-US"/>
          </a:p>
        </p:txBody>
      </p:sp>
    </p:spTree>
    <p:extLst>
      <p:ext uri="{BB962C8B-B14F-4D97-AF65-F5344CB8AC3E}">
        <p14:creationId xmlns:p14="http://schemas.microsoft.com/office/powerpoint/2010/main" val="3390268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71D5C78-8333-4D84-B23B-3E80E7F21131}" type="datetimeFigureOut">
              <a:rPr lang="en-GB"/>
              <a:pPr>
                <a:defRPr/>
              </a:pPr>
              <a:t>19/09/2019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FFEBE89-C48C-4BA8-A78D-19A07EC6FB09}" type="slidenum">
              <a:rPr lang="en-US" altLang="en-US"/>
              <a:pPr>
                <a:defRPr/>
              </a:pPr>
              <a:t>‹#›</a:t>
            </a:fld>
            <a:endParaRPr lang="en-US" altLang="en-US"/>
          </a:p>
        </p:txBody>
      </p:sp>
    </p:spTree>
    <p:extLst>
      <p:ext uri="{BB962C8B-B14F-4D97-AF65-F5344CB8AC3E}">
        <p14:creationId xmlns:p14="http://schemas.microsoft.com/office/powerpoint/2010/main" val="2251112031"/>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D85CF1D-ECB8-486A-B608-62B6BAFB45E8}" type="datetimeFigureOut">
              <a:rPr lang="en-GB"/>
              <a:pPr>
                <a:defRPr/>
              </a:pPr>
              <a:t>19/09/2019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FF1238-6345-41E9-ABB6-E2146BF94F67}" type="slidenum">
              <a:rPr lang="en-US" altLang="en-US"/>
              <a:pPr>
                <a:defRPr/>
              </a:pPr>
              <a:t>‹#›</a:t>
            </a:fld>
            <a:endParaRPr lang="en-US" altLang="en-US"/>
          </a:p>
        </p:txBody>
      </p:sp>
    </p:spTree>
    <p:extLst>
      <p:ext uri="{BB962C8B-B14F-4D97-AF65-F5344CB8AC3E}">
        <p14:creationId xmlns:p14="http://schemas.microsoft.com/office/powerpoint/2010/main" val="2126373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8019D7-F70E-4C43-B7D4-933FF1F9C2C5}" type="datetimeFigureOut">
              <a:rPr lang="en-GB"/>
              <a:pPr>
                <a:defRPr/>
              </a:pPr>
              <a:t>19/09/2019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8441B5-5197-4704-87BB-040A3E2AEDF0}" type="slidenum">
              <a:rPr lang="en-US" altLang="en-US"/>
              <a:pPr>
                <a:defRPr/>
              </a:pPr>
              <a:t>‹#›</a:t>
            </a:fld>
            <a:endParaRPr lang="en-US" altLang="en-US"/>
          </a:p>
        </p:txBody>
      </p:sp>
    </p:spTree>
    <p:extLst>
      <p:ext uri="{BB962C8B-B14F-4D97-AF65-F5344CB8AC3E}">
        <p14:creationId xmlns:p14="http://schemas.microsoft.com/office/powerpoint/2010/main" val="3531949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29C2EAC-B7DC-4C11-8E5D-A7B47FBE6547}" type="datetimeFigureOut">
              <a:rPr lang="en-GB"/>
              <a:pPr>
                <a:defRPr/>
              </a:pPr>
              <a:t>19/09/2019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0567F84-9784-4E20-9BBC-F3B4E67CBAC2}" type="slidenum">
              <a:rPr lang="en-US" altLang="en-US"/>
              <a:pPr>
                <a:defRPr/>
              </a:pPr>
              <a:t>‹#›</a:t>
            </a:fld>
            <a:endParaRPr lang="en-US" altLang="en-US"/>
          </a:p>
        </p:txBody>
      </p:sp>
    </p:spTree>
    <p:extLst>
      <p:ext uri="{BB962C8B-B14F-4D97-AF65-F5344CB8AC3E}">
        <p14:creationId xmlns:p14="http://schemas.microsoft.com/office/powerpoint/2010/main" val="1153526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3941DF8-DA7A-475C-B968-0606605BB4A2}" type="datetimeFigureOut">
              <a:rPr lang="en-GB"/>
              <a:pPr>
                <a:defRPr/>
              </a:pPr>
              <a:t>19/09/2019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E46D78B-B6B4-4211-B990-3F038AD4DCA6}" type="slidenum">
              <a:rPr lang="en-US" altLang="en-US"/>
              <a:pPr>
                <a:defRPr/>
              </a:pPr>
              <a:t>‹#›</a:t>
            </a:fld>
            <a:endParaRPr lang="en-US" altLang="en-US"/>
          </a:p>
        </p:txBody>
      </p:sp>
    </p:spTree>
    <p:extLst>
      <p:ext uri="{BB962C8B-B14F-4D97-AF65-F5344CB8AC3E}">
        <p14:creationId xmlns:p14="http://schemas.microsoft.com/office/powerpoint/2010/main" val="6235331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D7B3665-1F14-4564-8A60-2B9F3504F501}" type="datetimeFigureOut">
              <a:rPr lang="en-GB"/>
              <a:pPr>
                <a:defRPr/>
              </a:pPr>
              <a:t>19/09/2019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63D19ED-0D88-48EE-BB5A-795872A49467}" type="slidenum">
              <a:rPr lang="en-US" altLang="en-US"/>
              <a:pPr>
                <a:defRPr/>
              </a:pPr>
              <a:t>‹#›</a:t>
            </a:fld>
            <a:endParaRPr lang="en-US" altLang="en-US"/>
          </a:p>
        </p:txBody>
      </p:sp>
    </p:spTree>
    <p:extLst>
      <p:ext uri="{BB962C8B-B14F-4D97-AF65-F5344CB8AC3E}">
        <p14:creationId xmlns:p14="http://schemas.microsoft.com/office/powerpoint/2010/main" val="43574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918918-7F8F-47D7-8207-13CD26017548}" type="datetimeFigureOut">
              <a:rPr lang="en-GB"/>
              <a:pPr>
                <a:defRPr/>
              </a:pPr>
              <a:t>19/09/2019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F634787-CFFC-441A-BC3A-225D2614AC65}" type="slidenum">
              <a:rPr lang="en-US" altLang="en-US"/>
              <a:pPr>
                <a:defRPr/>
              </a:pPr>
              <a:t>‹#›</a:t>
            </a:fld>
            <a:endParaRPr lang="en-US" altLang="en-US"/>
          </a:p>
        </p:txBody>
      </p:sp>
    </p:spTree>
    <p:extLst>
      <p:ext uri="{BB962C8B-B14F-4D97-AF65-F5344CB8AC3E}">
        <p14:creationId xmlns:p14="http://schemas.microsoft.com/office/powerpoint/2010/main" val="12644040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4DAD68-6C44-40A7-BA38-6E95A8F85BA9}" type="datetimeFigureOut">
              <a:rPr lang="en-GB"/>
              <a:pPr>
                <a:defRPr/>
              </a:pPr>
              <a:t>19/09/2019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8E6E461-C0C5-4D41-9BF0-062669A19061}" type="slidenum">
              <a:rPr lang="en-US" altLang="en-US"/>
              <a:pPr>
                <a:defRPr/>
              </a:pPr>
              <a:t>‹#›</a:t>
            </a:fld>
            <a:endParaRPr lang="en-US" altLang="en-US"/>
          </a:p>
        </p:txBody>
      </p:sp>
    </p:spTree>
    <p:extLst>
      <p:ext uri="{BB962C8B-B14F-4D97-AF65-F5344CB8AC3E}">
        <p14:creationId xmlns:p14="http://schemas.microsoft.com/office/powerpoint/2010/main" val="18945656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ADE666-2C42-4C18-938C-219F29492CC7}" type="datetimeFigureOut">
              <a:rPr lang="en-GB"/>
              <a:pPr>
                <a:defRPr/>
              </a:pPr>
              <a:t>19/09/2019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2833020-5070-4126-A772-509029A09FFE}" type="slidenum">
              <a:rPr lang="en-US" altLang="en-US"/>
              <a:pPr>
                <a:defRPr/>
              </a:pPr>
              <a:t>‹#›</a:t>
            </a:fld>
            <a:endParaRPr lang="en-US" altLang="en-US"/>
          </a:p>
        </p:txBody>
      </p:sp>
    </p:spTree>
    <p:extLst>
      <p:ext uri="{BB962C8B-B14F-4D97-AF65-F5344CB8AC3E}">
        <p14:creationId xmlns:p14="http://schemas.microsoft.com/office/powerpoint/2010/main" val="39587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0E32B48-0611-4675-B459-26EB31CB5B44}" type="datetimeFigureOut">
              <a:rPr lang="en-GB"/>
              <a:pPr>
                <a:defRPr/>
              </a:pPr>
              <a:t>19/09/2019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2F371A-FC29-4B2F-9227-62C736601AF6}" type="slidenum">
              <a:rPr lang="en-US" altLang="en-US"/>
              <a:pPr>
                <a:defRPr/>
              </a:pPr>
              <a:t>‹#›</a:t>
            </a:fld>
            <a:endParaRPr lang="en-US" altLang="en-US"/>
          </a:p>
        </p:txBody>
      </p:sp>
    </p:spTree>
    <p:extLst>
      <p:ext uri="{BB962C8B-B14F-4D97-AF65-F5344CB8AC3E}">
        <p14:creationId xmlns:p14="http://schemas.microsoft.com/office/powerpoint/2010/main" val="409409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45"/>
          <p:cNvSpPr>
            <a:spLocks noGrp="1" noChangeArrowheads="1"/>
          </p:cNvSpPr>
          <p:nvPr>
            <p:ph type="sldNum" sz="quarter" idx="11"/>
          </p:nvPr>
        </p:nvSpPr>
        <p:spPr>
          <a:ln/>
        </p:spPr>
        <p:txBody>
          <a:bodyPr/>
          <a:lstStyle>
            <a:lvl1pPr>
              <a:defRPr/>
            </a:lvl1pPr>
          </a:lstStyle>
          <a:p>
            <a:pPr>
              <a:defRPr/>
            </a:pPr>
            <a:fld id="{4AAC86E1-F917-44C1-8D96-06AEBC8AF6CE}" type="slidenum">
              <a:rPr lang="en-GB" altLang="en-US"/>
              <a:pPr>
                <a:defRPr/>
              </a:pPr>
              <a:t>‹#›</a:t>
            </a:fld>
            <a:endParaRPr lang="en-GB" altLang="en-US"/>
          </a:p>
        </p:txBody>
      </p:sp>
    </p:spTree>
    <p:extLst>
      <p:ext uri="{BB962C8B-B14F-4D97-AF65-F5344CB8AC3E}">
        <p14:creationId xmlns:p14="http://schemas.microsoft.com/office/powerpoint/2010/main" val="38410718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9539DD-4C98-42FD-A34A-63CE173A4A74}" type="datetimeFigureOut">
              <a:rPr lang="en-GB"/>
              <a:pPr>
                <a:defRPr/>
              </a:pPr>
              <a:t>19/09/2019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9A1FC0-2667-4F2F-A0FF-C8970182499A}" type="slidenum">
              <a:rPr lang="en-US" altLang="en-US"/>
              <a:pPr>
                <a:defRPr/>
              </a:pPr>
              <a:t>‹#›</a:t>
            </a:fld>
            <a:endParaRPr lang="en-US" altLang="en-US"/>
          </a:p>
        </p:txBody>
      </p:sp>
    </p:spTree>
    <p:extLst>
      <p:ext uri="{BB962C8B-B14F-4D97-AF65-F5344CB8AC3E}">
        <p14:creationId xmlns:p14="http://schemas.microsoft.com/office/powerpoint/2010/main" val="19009420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47" descr="waves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5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8" descr="PCC Logo Blac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9175" y="454025"/>
            <a:ext cx="2541588"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userDrawn="1"/>
        </p:nvSpPr>
        <p:spPr bwMode="auto">
          <a:xfrm>
            <a:off x="0" y="6453188"/>
            <a:ext cx="9144000" cy="404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5" name="Rectangle 38"/>
          <p:cNvSpPr>
            <a:spLocks noChangeArrowheads="1"/>
          </p:cNvSpPr>
          <p:nvPr userDrawn="1"/>
        </p:nvSpPr>
        <p:spPr bwMode="auto">
          <a:xfrm>
            <a:off x="-3175" y="6464300"/>
            <a:ext cx="6073775" cy="396875"/>
          </a:xfrm>
          <a:prstGeom prst="rect">
            <a:avLst/>
          </a:prstGeom>
          <a:solidFill>
            <a:srgbClr val="0097A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6" name="Rectangle 12"/>
          <p:cNvSpPr>
            <a:spLocks noChangeArrowheads="1"/>
          </p:cNvSpPr>
          <p:nvPr userDrawn="1"/>
        </p:nvSpPr>
        <p:spPr bwMode="auto">
          <a:xfrm>
            <a:off x="6565900" y="6464300"/>
            <a:ext cx="2578100" cy="39687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7" name="AutoShape 14"/>
          <p:cNvSpPr>
            <a:spLocks noChangeAspect="1" noChangeArrowheads="1"/>
          </p:cNvSpPr>
          <p:nvPr userDrawn="1"/>
        </p:nvSpPr>
        <p:spPr bwMode="black">
          <a:xfrm>
            <a:off x="6704013" y="6578600"/>
            <a:ext cx="19494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8" name="Freeform 15"/>
          <p:cNvSpPr>
            <a:spLocks/>
          </p:cNvSpPr>
          <p:nvPr userDrawn="1"/>
        </p:nvSpPr>
        <p:spPr bwMode="black">
          <a:xfrm>
            <a:off x="6704013" y="6621463"/>
            <a:ext cx="131762" cy="90487"/>
          </a:xfrm>
          <a:custGeom>
            <a:avLst/>
            <a:gdLst>
              <a:gd name="T0" fmla="*/ 2147483646 w 228"/>
              <a:gd name="T1" fmla="*/ 2147483646 h 154"/>
              <a:gd name="T2" fmla="*/ 2147483646 w 228"/>
              <a:gd name="T3" fmla="*/ 2147483646 h 154"/>
              <a:gd name="T4" fmla="*/ 2147483646 w 228"/>
              <a:gd name="T5" fmla="*/ 2147483646 h 154"/>
              <a:gd name="T6" fmla="*/ 2147483646 w 228"/>
              <a:gd name="T7" fmla="*/ 2147483646 h 154"/>
              <a:gd name="T8" fmla="*/ 2147483646 w 228"/>
              <a:gd name="T9" fmla="*/ 2147483646 h 154"/>
              <a:gd name="T10" fmla="*/ 2147483646 w 228"/>
              <a:gd name="T11" fmla="*/ 2147483646 h 154"/>
              <a:gd name="T12" fmla="*/ 0 w 228"/>
              <a:gd name="T13" fmla="*/ 0 h 154"/>
              <a:gd name="T14" fmla="*/ 2147483646 w 228"/>
              <a:gd name="T15" fmla="*/ 0 h 154"/>
              <a:gd name="T16" fmla="*/ 2147483646 w 228"/>
              <a:gd name="T17" fmla="*/ 2147483646 h 154"/>
              <a:gd name="T18" fmla="*/ 2147483646 w 228"/>
              <a:gd name="T19" fmla="*/ 2147483646 h 154"/>
              <a:gd name="T20" fmla="*/ 2147483646 w 228"/>
              <a:gd name="T21" fmla="*/ 0 h 154"/>
              <a:gd name="T22" fmla="*/ 2147483646 w 228"/>
              <a:gd name="T23" fmla="*/ 0 h 154"/>
              <a:gd name="T24" fmla="*/ 2147483646 w 228"/>
              <a:gd name="T25" fmla="*/ 2147483646 h 154"/>
              <a:gd name="T26" fmla="*/ 2147483646 w 228"/>
              <a:gd name="T27" fmla="*/ 2147483646 h 154"/>
              <a:gd name="T28" fmla="*/ 2147483646 w 228"/>
              <a:gd name="T29" fmla="*/ 0 h 154"/>
              <a:gd name="T30" fmla="*/ 2147483646 w 228"/>
              <a:gd name="T31" fmla="*/ 0 h 154"/>
              <a:gd name="T32" fmla="*/ 2147483646 w 228"/>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8" h="154">
                <a:moveTo>
                  <a:pt x="180" y="154"/>
                </a:moveTo>
                <a:lnTo>
                  <a:pt x="159" y="154"/>
                </a:lnTo>
                <a:lnTo>
                  <a:pt x="116" y="21"/>
                </a:lnTo>
                <a:lnTo>
                  <a:pt x="74" y="154"/>
                </a:lnTo>
                <a:lnTo>
                  <a:pt x="53" y="154"/>
                </a:lnTo>
                <a:lnTo>
                  <a:pt x="0" y="0"/>
                </a:lnTo>
                <a:lnTo>
                  <a:pt x="21" y="0"/>
                </a:lnTo>
                <a:lnTo>
                  <a:pt x="63" y="133"/>
                </a:lnTo>
                <a:lnTo>
                  <a:pt x="106" y="0"/>
                </a:lnTo>
                <a:lnTo>
                  <a:pt x="127" y="0"/>
                </a:lnTo>
                <a:lnTo>
                  <a:pt x="169" y="133"/>
                </a:lnTo>
                <a:lnTo>
                  <a:pt x="212" y="0"/>
                </a:lnTo>
                <a:lnTo>
                  <a:pt x="228" y="0"/>
                </a:lnTo>
                <a:lnTo>
                  <a:pt x="180"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6"/>
          <p:cNvSpPr>
            <a:spLocks/>
          </p:cNvSpPr>
          <p:nvPr userDrawn="1"/>
        </p:nvSpPr>
        <p:spPr bwMode="black">
          <a:xfrm>
            <a:off x="6842125" y="6621463"/>
            <a:ext cx="131763" cy="90487"/>
          </a:xfrm>
          <a:custGeom>
            <a:avLst/>
            <a:gdLst>
              <a:gd name="T0" fmla="*/ 2147483646 w 229"/>
              <a:gd name="T1" fmla="*/ 2147483646 h 154"/>
              <a:gd name="T2" fmla="*/ 2147483646 w 229"/>
              <a:gd name="T3" fmla="*/ 2147483646 h 154"/>
              <a:gd name="T4" fmla="*/ 2147483646 w 229"/>
              <a:gd name="T5" fmla="*/ 2147483646 h 154"/>
              <a:gd name="T6" fmla="*/ 2147483646 w 229"/>
              <a:gd name="T7" fmla="*/ 2147483646 h 154"/>
              <a:gd name="T8" fmla="*/ 2147483646 w 229"/>
              <a:gd name="T9" fmla="*/ 2147483646 h 154"/>
              <a:gd name="T10" fmla="*/ 2147483646 w 229"/>
              <a:gd name="T11" fmla="*/ 2147483646 h 154"/>
              <a:gd name="T12" fmla="*/ 0 w 229"/>
              <a:gd name="T13" fmla="*/ 0 h 154"/>
              <a:gd name="T14" fmla="*/ 2147483646 w 229"/>
              <a:gd name="T15" fmla="*/ 0 h 154"/>
              <a:gd name="T16" fmla="*/ 2147483646 w 229"/>
              <a:gd name="T17" fmla="*/ 2147483646 h 154"/>
              <a:gd name="T18" fmla="*/ 2147483646 w 229"/>
              <a:gd name="T19" fmla="*/ 2147483646 h 154"/>
              <a:gd name="T20" fmla="*/ 2147483646 w 229"/>
              <a:gd name="T21" fmla="*/ 0 h 154"/>
              <a:gd name="T22" fmla="*/ 2147483646 w 229"/>
              <a:gd name="T23" fmla="*/ 0 h 154"/>
              <a:gd name="T24" fmla="*/ 2147483646 w 229"/>
              <a:gd name="T25" fmla="*/ 2147483646 h 154"/>
              <a:gd name="T26" fmla="*/ 2147483646 w 229"/>
              <a:gd name="T27" fmla="*/ 2147483646 h 154"/>
              <a:gd name="T28" fmla="*/ 2147483646 w 229"/>
              <a:gd name="T29" fmla="*/ 0 h 154"/>
              <a:gd name="T30" fmla="*/ 2147483646 w 229"/>
              <a:gd name="T31" fmla="*/ 0 h 154"/>
              <a:gd name="T32" fmla="*/ 2147483646 w 229"/>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54">
                <a:moveTo>
                  <a:pt x="181" y="154"/>
                </a:moveTo>
                <a:lnTo>
                  <a:pt x="154" y="154"/>
                </a:lnTo>
                <a:lnTo>
                  <a:pt x="117" y="21"/>
                </a:lnTo>
                <a:lnTo>
                  <a:pt x="75" y="154"/>
                </a:lnTo>
                <a:lnTo>
                  <a:pt x="48" y="154"/>
                </a:lnTo>
                <a:lnTo>
                  <a:pt x="0" y="0"/>
                </a:lnTo>
                <a:lnTo>
                  <a:pt x="22" y="0"/>
                </a:lnTo>
                <a:lnTo>
                  <a:pt x="64" y="133"/>
                </a:lnTo>
                <a:lnTo>
                  <a:pt x="107" y="0"/>
                </a:lnTo>
                <a:lnTo>
                  <a:pt x="128" y="0"/>
                </a:lnTo>
                <a:lnTo>
                  <a:pt x="170" y="133"/>
                </a:lnTo>
                <a:lnTo>
                  <a:pt x="213" y="0"/>
                </a:lnTo>
                <a:lnTo>
                  <a:pt x="229" y="0"/>
                </a:lnTo>
                <a:lnTo>
                  <a:pt x="18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7"/>
          <p:cNvSpPr>
            <a:spLocks/>
          </p:cNvSpPr>
          <p:nvPr userDrawn="1"/>
        </p:nvSpPr>
        <p:spPr bwMode="black">
          <a:xfrm>
            <a:off x="6980238" y="6621463"/>
            <a:ext cx="131762" cy="90487"/>
          </a:xfrm>
          <a:custGeom>
            <a:avLst/>
            <a:gdLst>
              <a:gd name="T0" fmla="*/ 2147483646 w 229"/>
              <a:gd name="T1" fmla="*/ 2147483646 h 154"/>
              <a:gd name="T2" fmla="*/ 2147483646 w 229"/>
              <a:gd name="T3" fmla="*/ 2147483646 h 154"/>
              <a:gd name="T4" fmla="*/ 2147483646 w 229"/>
              <a:gd name="T5" fmla="*/ 2147483646 h 154"/>
              <a:gd name="T6" fmla="*/ 2147483646 w 229"/>
              <a:gd name="T7" fmla="*/ 2147483646 h 154"/>
              <a:gd name="T8" fmla="*/ 2147483646 w 229"/>
              <a:gd name="T9" fmla="*/ 2147483646 h 154"/>
              <a:gd name="T10" fmla="*/ 2147483646 w 229"/>
              <a:gd name="T11" fmla="*/ 2147483646 h 154"/>
              <a:gd name="T12" fmla="*/ 0 w 229"/>
              <a:gd name="T13" fmla="*/ 0 h 154"/>
              <a:gd name="T14" fmla="*/ 2147483646 w 229"/>
              <a:gd name="T15" fmla="*/ 0 h 154"/>
              <a:gd name="T16" fmla="*/ 2147483646 w 229"/>
              <a:gd name="T17" fmla="*/ 2147483646 h 154"/>
              <a:gd name="T18" fmla="*/ 2147483646 w 229"/>
              <a:gd name="T19" fmla="*/ 2147483646 h 154"/>
              <a:gd name="T20" fmla="*/ 2147483646 w 229"/>
              <a:gd name="T21" fmla="*/ 0 h 154"/>
              <a:gd name="T22" fmla="*/ 2147483646 w 229"/>
              <a:gd name="T23" fmla="*/ 0 h 154"/>
              <a:gd name="T24" fmla="*/ 2147483646 w 229"/>
              <a:gd name="T25" fmla="*/ 2147483646 h 154"/>
              <a:gd name="T26" fmla="*/ 2147483646 w 229"/>
              <a:gd name="T27" fmla="*/ 2147483646 h 154"/>
              <a:gd name="T28" fmla="*/ 2147483646 w 229"/>
              <a:gd name="T29" fmla="*/ 0 h 154"/>
              <a:gd name="T30" fmla="*/ 2147483646 w 229"/>
              <a:gd name="T31" fmla="*/ 0 h 154"/>
              <a:gd name="T32" fmla="*/ 2147483646 w 229"/>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54">
                <a:moveTo>
                  <a:pt x="181" y="154"/>
                </a:moveTo>
                <a:lnTo>
                  <a:pt x="154" y="154"/>
                </a:lnTo>
                <a:lnTo>
                  <a:pt x="112" y="21"/>
                </a:lnTo>
                <a:lnTo>
                  <a:pt x="75" y="154"/>
                </a:lnTo>
                <a:lnTo>
                  <a:pt x="48" y="154"/>
                </a:lnTo>
                <a:lnTo>
                  <a:pt x="0" y="0"/>
                </a:lnTo>
                <a:lnTo>
                  <a:pt x="22" y="0"/>
                </a:lnTo>
                <a:lnTo>
                  <a:pt x="59" y="133"/>
                </a:lnTo>
                <a:lnTo>
                  <a:pt x="64" y="133"/>
                </a:lnTo>
                <a:lnTo>
                  <a:pt x="107" y="0"/>
                </a:lnTo>
                <a:lnTo>
                  <a:pt x="128" y="0"/>
                </a:lnTo>
                <a:lnTo>
                  <a:pt x="165" y="133"/>
                </a:lnTo>
                <a:lnTo>
                  <a:pt x="207" y="0"/>
                </a:lnTo>
                <a:lnTo>
                  <a:pt x="229" y="0"/>
                </a:lnTo>
                <a:lnTo>
                  <a:pt x="18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Rectangle 18"/>
          <p:cNvSpPr>
            <a:spLocks noChangeArrowheads="1"/>
          </p:cNvSpPr>
          <p:nvPr userDrawn="1"/>
        </p:nvSpPr>
        <p:spPr bwMode="black">
          <a:xfrm>
            <a:off x="7124700" y="6696075"/>
            <a:ext cx="1587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12" name="Freeform 19"/>
          <p:cNvSpPr>
            <a:spLocks noEditPoints="1"/>
          </p:cNvSpPr>
          <p:nvPr userDrawn="1"/>
        </p:nvSpPr>
        <p:spPr bwMode="black">
          <a:xfrm>
            <a:off x="7170738" y="6619875"/>
            <a:ext cx="74612" cy="125413"/>
          </a:xfrm>
          <a:custGeom>
            <a:avLst/>
            <a:gdLst>
              <a:gd name="T0" fmla="*/ 0 w 24"/>
              <a:gd name="T1" fmla="*/ 2147483646 h 41"/>
              <a:gd name="T2" fmla="*/ 2147483646 w 24"/>
              <a:gd name="T3" fmla="*/ 2147483646 h 41"/>
              <a:gd name="T4" fmla="*/ 2147483646 w 24"/>
              <a:gd name="T5" fmla="*/ 2147483646 h 41"/>
              <a:gd name="T6" fmla="*/ 2147483646 w 24"/>
              <a:gd name="T7" fmla="*/ 2147483646 h 41"/>
              <a:gd name="T8" fmla="*/ 2147483646 w 24"/>
              <a:gd name="T9" fmla="*/ 0 h 41"/>
              <a:gd name="T10" fmla="*/ 2147483646 w 24"/>
              <a:gd name="T11" fmla="*/ 2147483646 h 41"/>
              <a:gd name="T12" fmla="*/ 2147483646 w 24"/>
              <a:gd name="T13" fmla="*/ 2147483646 h 41"/>
              <a:gd name="T14" fmla="*/ 2147483646 w 24"/>
              <a:gd name="T15" fmla="*/ 2147483646 h 41"/>
              <a:gd name="T16" fmla="*/ 2147483646 w 24"/>
              <a:gd name="T17" fmla="*/ 2147483646 h 41"/>
              <a:gd name="T18" fmla="*/ 2147483646 w 24"/>
              <a:gd name="T19" fmla="*/ 2147483646 h 41"/>
              <a:gd name="T20" fmla="*/ 0 w 24"/>
              <a:gd name="T21" fmla="*/ 2147483646 h 41"/>
              <a:gd name="T22" fmla="*/ 0 w 24"/>
              <a:gd name="T23" fmla="*/ 2147483646 h 41"/>
              <a:gd name="T24" fmla="*/ 2147483646 w 24"/>
              <a:gd name="T25" fmla="*/ 2147483646 h 41"/>
              <a:gd name="T26" fmla="*/ 2147483646 w 24"/>
              <a:gd name="T27" fmla="*/ 2147483646 h 41"/>
              <a:gd name="T28" fmla="*/ 2147483646 w 24"/>
              <a:gd name="T29" fmla="*/ 2147483646 h 41"/>
              <a:gd name="T30" fmla="*/ 2147483646 w 24"/>
              <a:gd name="T31" fmla="*/ 2147483646 h 41"/>
              <a:gd name="T32" fmla="*/ 2147483646 w 24"/>
              <a:gd name="T33" fmla="*/ 214748364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1">
                <a:moveTo>
                  <a:pt x="0" y="1"/>
                </a:moveTo>
                <a:cubicBezTo>
                  <a:pt x="3" y="1"/>
                  <a:pt x="3" y="1"/>
                  <a:pt x="3" y="1"/>
                </a:cubicBezTo>
                <a:cubicBezTo>
                  <a:pt x="3" y="6"/>
                  <a:pt x="3" y="6"/>
                  <a:pt x="3" y="6"/>
                </a:cubicBezTo>
                <a:cubicBezTo>
                  <a:pt x="3" y="6"/>
                  <a:pt x="3" y="6"/>
                  <a:pt x="3" y="6"/>
                </a:cubicBezTo>
                <a:cubicBezTo>
                  <a:pt x="4" y="5"/>
                  <a:pt x="6" y="0"/>
                  <a:pt x="12" y="0"/>
                </a:cubicBezTo>
                <a:cubicBezTo>
                  <a:pt x="21" y="0"/>
                  <a:pt x="24" y="7"/>
                  <a:pt x="24" y="15"/>
                </a:cubicBezTo>
                <a:cubicBezTo>
                  <a:pt x="24" y="24"/>
                  <a:pt x="20" y="30"/>
                  <a:pt x="12" y="30"/>
                </a:cubicBezTo>
                <a:cubicBezTo>
                  <a:pt x="8" y="30"/>
                  <a:pt x="5" y="28"/>
                  <a:pt x="3" y="25"/>
                </a:cubicBezTo>
                <a:cubicBezTo>
                  <a:pt x="3" y="25"/>
                  <a:pt x="3" y="25"/>
                  <a:pt x="3" y="25"/>
                </a:cubicBezTo>
                <a:cubicBezTo>
                  <a:pt x="3" y="41"/>
                  <a:pt x="3" y="41"/>
                  <a:pt x="3" y="41"/>
                </a:cubicBezTo>
                <a:cubicBezTo>
                  <a:pt x="0" y="41"/>
                  <a:pt x="0" y="41"/>
                  <a:pt x="0" y="41"/>
                </a:cubicBezTo>
                <a:lnTo>
                  <a:pt x="0" y="1"/>
                </a:lnTo>
                <a:close/>
                <a:moveTo>
                  <a:pt x="12" y="3"/>
                </a:moveTo>
                <a:cubicBezTo>
                  <a:pt x="5" y="3"/>
                  <a:pt x="3" y="10"/>
                  <a:pt x="3" y="15"/>
                </a:cubicBezTo>
                <a:cubicBezTo>
                  <a:pt x="3" y="21"/>
                  <a:pt x="5" y="27"/>
                  <a:pt x="12" y="27"/>
                </a:cubicBezTo>
                <a:cubicBezTo>
                  <a:pt x="18" y="27"/>
                  <a:pt x="20" y="21"/>
                  <a:pt x="20" y="15"/>
                </a:cubicBezTo>
                <a:cubicBezTo>
                  <a:pt x="20" y="10"/>
                  <a:pt x="18" y="3"/>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0"/>
          <p:cNvSpPr>
            <a:spLocks noEditPoints="1"/>
          </p:cNvSpPr>
          <p:nvPr userDrawn="1"/>
        </p:nvSpPr>
        <p:spPr bwMode="black">
          <a:xfrm>
            <a:off x="7262813" y="6619875"/>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4" y="0"/>
                </a:moveTo>
                <a:cubicBezTo>
                  <a:pt x="23" y="0"/>
                  <a:pt x="27" y="8"/>
                  <a:pt x="27" y="15"/>
                </a:cubicBezTo>
                <a:cubicBezTo>
                  <a:pt x="27" y="23"/>
                  <a:pt x="23" y="30"/>
                  <a:pt x="14" y="30"/>
                </a:cubicBezTo>
                <a:cubicBezTo>
                  <a:pt x="4" y="30"/>
                  <a:pt x="0" y="23"/>
                  <a:pt x="0" y="15"/>
                </a:cubicBezTo>
                <a:cubicBezTo>
                  <a:pt x="0" y="8"/>
                  <a:pt x="4" y="0"/>
                  <a:pt x="14" y="0"/>
                </a:cubicBezTo>
                <a:close/>
                <a:moveTo>
                  <a:pt x="14" y="27"/>
                </a:moveTo>
                <a:cubicBezTo>
                  <a:pt x="20" y="27"/>
                  <a:pt x="23" y="22"/>
                  <a:pt x="23" y="15"/>
                </a:cubicBezTo>
                <a:cubicBezTo>
                  <a:pt x="23" y="9"/>
                  <a:pt x="20" y="3"/>
                  <a:pt x="14" y="3"/>
                </a:cubicBezTo>
                <a:cubicBezTo>
                  <a:pt x="7" y="3"/>
                  <a:pt x="4" y="9"/>
                  <a:pt x="4" y="15"/>
                </a:cubicBezTo>
                <a:cubicBezTo>
                  <a:pt x="4" y="22"/>
                  <a:pt x="7" y="27"/>
                  <a:pt x="1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1"/>
          <p:cNvSpPr>
            <a:spLocks/>
          </p:cNvSpPr>
          <p:nvPr userDrawn="1"/>
        </p:nvSpPr>
        <p:spPr bwMode="black">
          <a:xfrm>
            <a:off x="7366000" y="6619875"/>
            <a:ext cx="42863" cy="92075"/>
          </a:xfrm>
          <a:custGeom>
            <a:avLst/>
            <a:gdLst>
              <a:gd name="T0" fmla="*/ 2147483646 w 14"/>
              <a:gd name="T1" fmla="*/ 2147483646 h 30"/>
              <a:gd name="T2" fmla="*/ 0 w 14"/>
              <a:gd name="T3" fmla="*/ 2147483646 h 30"/>
              <a:gd name="T4" fmla="*/ 2147483646 w 14"/>
              <a:gd name="T5" fmla="*/ 2147483646 h 30"/>
              <a:gd name="T6" fmla="*/ 2147483646 w 14"/>
              <a:gd name="T7" fmla="*/ 2147483646 h 30"/>
              <a:gd name="T8" fmla="*/ 2147483646 w 14"/>
              <a:gd name="T9" fmla="*/ 2147483646 h 30"/>
              <a:gd name="T10" fmla="*/ 2147483646 w 14"/>
              <a:gd name="T11" fmla="*/ 0 h 30"/>
              <a:gd name="T12" fmla="*/ 2147483646 w 14"/>
              <a:gd name="T13" fmla="*/ 2147483646 h 30"/>
              <a:gd name="T14" fmla="*/ 2147483646 w 14"/>
              <a:gd name="T15" fmla="*/ 2147483646 h 30"/>
              <a:gd name="T16" fmla="*/ 2147483646 w 14"/>
              <a:gd name="T17" fmla="*/ 2147483646 h 30"/>
              <a:gd name="T18" fmla="*/ 2147483646 w 14"/>
              <a:gd name="T19" fmla="*/ 2147483646 h 30"/>
              <a:gd name="T20" fmla="*/ 2147483646 w 14"/>
              <a:gd name="T21" fmla="*/ 2147483646 h 30"/>
              <a:gd name="T22" fmla="*/ 2147483646 w 14"/>
              <a:gd name="T23" fmla="*/ 2147483646 h 30"/>
              <a:gd name="T24" fmla="*/ 2147483646 w 14"/>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30">
                <a:moveTo>
                  <a:pt x="1" y="7"/>
                </a:moveTo>
                <a:cubicBezTo>
                  <a:pt x="1" y="4"/>
                  <a:pt x="1" y="3"/>
                  <a:pt x="0" y="1"/>
                </a:cubicBezTo>
                <a:cubicBezTo>
                  <a:pt x="4" y="1"/>
                  <a:pt x="4" y="1"/>
                  <a:pt x="4" y="1"/>
                </a:cubicBezTo>
                <a:cubicBezTo>
                  <a:pt x="4" y="7"/>
                  <a:pt x="4" y="7"/>
                  <a:pt x="4" y="7"/>
                </a:cubicBezTo>
                <a:cubicBezTo>
                  <a:pt x="4" y="7"/>
                  <a:pt x="4" y="7"/>
                  <a:pt x="4" y="7"/>
                </a:cubicBezTo>
                <a:cubicBezTo>
                  <a:pt x="5" y="3"/>
                  <a:pt x="8" y="0"/>
                  <a:pt x="11" y="0"/>
                </a:cubicBezTo>
                <a:cubicBezTo>
                  <a:pt x="12" y="0"/>
                  <a:pt x="13" y="1"/>
                  <a:pt x="14" y="1"/>
                </a:cubicBezTo>
                <a:cubicBezTo>
                  <a:pt x="14" y="4"/>
                  <a:pt x="14" y="4"/>
                  <a:pt x="14" y="4"/>
                </a:cubicBezTo>
                <a:cubicBezTo>
                  <a:pt x="13" y="4"/>
                  <a:pt x="12" y="4"/>
                  <a:pt x="11" y="4"/>
                </a:cubicBezTo>
                <a:cubicBezTo>
                  <a:pt x="6" y="4"/>
                  <a:pt x="4" y="10"/>
                  <a:pt x="4" y="15"/>
                </a:cubicBezTo>
                <a:cubicBezTo>
                  <a:pt x="4" y="30"/>
                  <a:pt x="4" y="30"/>
                  <a:pt x="4" y="30"/>
                </a:cubicBezTo>
                <a:cubicBezTo>
                  <a:pt x="1" y="30"/>
                  <a:pt x="1" y="30"/>
                  <a:pt x="1" y="30"/>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2"/>
          <p:cNvSpPr>
            <a:spLocks/>
          </p:cNvSpPr>
          <p:nvPr userDrawn="1"/>
        </p:nvSpPr>
        <p:spPr bwMode="black">
          <a:xfrm>
            <a:off x="7419975" y="6597650"/>
            <a:ext cx="49213" cy="114300"/>
          </a:xfrm>
          <a:custGeom>
            <a:avLst/>
            <a:gdLst>
              <a:gd name="T0" fmla="*/ 2147483646 w 16"/>
              <a:gd name="T1" fmla="*/ 2147483646 h 37"/>
              <a:gd name="T2" fmla="*/ 2147483646 w 16"/>
              <a:gd name="T3" fmla="*/ 2147483646 h 37"/>
              <a:gd name="T4" fmla="*/ 2147483646 w 16"/>
              <a:gd name="T5" fmla="*/ 2147483646 h 37"/>
              <a:gd name="T6" fmla="*/ 2147483646 w 16"/>
              <a:gd name="T7" fmla="*/ 2147483646 h 37"/>
              <a:gd name="T8" fmla="*/ 2147483646 w 16"/>
              <a:gd name="T9" fmla="*/ 2147483646 h 37"/>
              <a:gd name="T10" fmla="*/ 2147483646 w 16"/>
              <a:gd name="T11" fmla="*/ 2147483646 h 37"/>
              <a:gd name="T12" fmla="*/ 2147483646 w 16"/>
              <a:gd name="T13" fmla="*/ 2147483646 h 37"/>
              <a:gd name="T14" fmla="*/ 2147483646 w 16"/>
              <a:gd name="T15" fmla="*/ 2147483646 h 37"/>
              <a:gd name="T16" fmla="*/ 2147483646 w 16"/>
              <a:gd name="T17" fmla="*/ 2147483646 h 37"/>
              <a:gd name="T18" fmla="*/ 0 w 16"/>
              <a:gd name="T19" fmla="*/ 2147483646 h 37"/>
              <a:gd name="T20" fmla="*/ 0 w 16"/>
              <a:gd name="T21" fmla="*/ 2147483646 h 37"/>
              <a:gd name="T22" fmla="*/ 2147483646 w 16"/>
              <a:gd name="T23" fmla="*/ 2147483646 h 37"/>
              <a:gd name="T24" fmla="*/ 2147483646 w 16"/>
              <a:gd name="T25" fmla="*/ 2147483646 h 37"/>
              <a:gd name="T26" fmla="*/ 2147483646 w 16"/>
              <a:gd name="T27" fmla="*/ 0 h 37"/>
              <a:gd name="T28" fmla="*/ 2147483646 w 16"/>
              <a:gd name="T29" fmla="*/ 2147483646 h 37"/>
              <a:gd name="T30" fmla="*/ 2147483646 w 16"/>
              <a:gd name="T31" fmla="*/ 2147483646 h 37"/>
              <a:gd name="T32" fmla="*/ 2147483646 w 16"/>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37">
                <a:moveTo>
                  <a:pt x="15" y="11"/>
                </a:moveTo>
                <a:cubicBezTo>
                  <a:pt x="9" y="11"/>
                  <a:pt x="9" y="11"/>
                  <a:pt x="9" y="11"/>
                </a:cubicBezTo>
                <a:cubicBezTo>
                  <a:pt x="9" y="30"/>
                  <a:pt x="9" y="30"/>
                  <a:pt x="9" y="30"/>
                </a:cubicBezTo>
                <a:cubicBezTo>
                  <a:pt x="9" y="32"/>
                  <a:pt x="10" y="34"/>
                  <a:pt x="12" y="34"/>
                </a:cubicBezTo>
                <a:cubicBezTo>
                  <a:pt x="14" y="34"/>
                  <a:pt x="15" y="34"/>
                  <a:pt x="16" y="34"/>
                </a:cubicBezTo>
                <a:cubicBezTo>
                  <a:pt x="16" y="36"/>
                  <a:pt x="16" y="36"/>
                  <a:pt x="16" y="36"/>
                </a:cubicBezTo>
                <a:cubicBezTo>
                  <a:pt x="15" y="37"/>
                  <a:pt x="13" y="37"/>
                  <a:pt x="12" y="37"/>
                </a:cubicBezTo>
                <a:cubicBezTo>
                  <a:pt x="5" y="37"/>
                  <a:pt x="5" y="33"/>
                  <a:pt x="5" y="28"/>
                </a:cubicBezTo>
                <a:cubicBezTo>
                  <a:pt x="5" y="11"/>
                  <a:pt x="5" y="11"/>
                  <a:pt x="5" y="11"/>
                </a:cubicBezTo>
                <a:cubicBezTo>
                  <a:pt x="0" y="11"/>
                  <a:pt x="0" y="11"/>
                  <a:pt x="0" y="11"/>
                </a:cubicBezTo>
                <a:cubicBezTo>
                  <a:pt x="0" y="8"/>
                  <a:pt x="0" y="8"/>
                  <a:pt x="0" y="8"/>
                </a:cubicBezTo>
                <a:cubicBezTo>
                  <a:pt x="5" y="8"/>
                  <a:pt x="5" y="8"/>
                  <a:pt x="5" y="8"/>
                </a:cubicBezTo>
                <a:cubicBezTo>
                  <a:pt x="5" y="1"/>
                  <a:pt x="5" y="1"/>
                  <a:pt x="5" y="1"/>
                </a:cubicBezTo>
                <a:cubicBezTo>
                  <a:pt x="9" y="0"/>
                  <a:pt x="9" y="0"/>
                  <a:pt x="9" y="0"/>
                </a:cubicBezTo>
                <a:cubicBezTo>
                  <a:pt x="9" y="8"/>
                  <a:pt x="9" y="8"/>
                  <a:pt x="9" y="8"/>
                </a:cubicBezTo>
                <a:cubicBezTo>
                  <a:pt x="15" y="8"/>
                  <a:pt x="15" y="8"/>
                  <a:pt x="15" y="8"/>
                </a:cubicBez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3"/>
          <p:cNvSpPr>
            <a:spLocks/>
          </p:cNvSpPr>
          <p:nvPr userDrawn="1"/>
        </p:nvSpPr>
        <p:spPr bwMode="black">
          <a:xfrm>
            <a:off x="7478713" y="6619875"/>
            <a:ext cx="55562" cy="92075"/>
          </a:xfrm>
          <a:custGeom>
            <a:avLst/>
            <a:gdLst>
              <a:gd name="T0" fmla="*/ 0 w 18"/>
              <a:gd name="T1" fmla="*/ 2147483646 h 30"/>
              <a:gd name="T2" fmla="*/ 2147483646 w 18"/>
              <a:gd name="T3" fmla="*/ 2147483646 h 30"/>
              <a:gd name="T4" fmla="*/ 2147483646 w 18"/>
              <a:gd name="T5" fmla="*/ 2147483646 h 30"/>
              <a:gd name="T6" fmla="*/ 0 w 18"/>
              <a:gd name="T7" fmla="*/ 2147483646 h 30"/>
              <a:gd name="T8" fmla="*/ 2147483646 w 18"/>
              <a:gd name="T9" fmla="*/ 0 h 30"/>
              <a:gd name="T10" fmla="*/ 2147483646 w 18"/>
              <a:gd name="T11" fmla="*/ 2147483646 h 30"/>
              <a:gd name="T12" fmla="*/ 2147483646 w 18"/>
              <a:gd name="T13" fmla="*/ 2147483646 h 30"/>
              <a:gd name="T14" fmla="*/ 2147483646 w 18"/>
              <a:gd name="T15" fmla="*/ 2147483646 h 30"/>
              <a:gd name="T16" fmla="*/ 2147483646 w 18"/>
              <a:gd name="T17" fmla="*/ 2147483646 h 30"/>
              <a:gd name="T18" fmla="*/ 2147483646 w 18"/>
              <a:gd name="T19" fmla="*/ 2147483646 h 30"/>
              <a:gd name="T20" fmla="*/ 2147483646 w 18"/>
              <a:gd name="T21" fmla="*/ 2147483646 h 30"/>
              <a:gd name="T22" fmla="*/ 0 w 18"/>
              <a:gd name="T23" fmla="*/ 2147483646 h 30"/>
              <a:gd name="T24" fmla="*/ 0 w 18"/>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0" y="25"/>
                </a:moveTo>
                <a:cubicBezTo>
                  <a:pt x="3" y="26"/>
                  <a:pt x="5" y="27"/>
                  <a:pt x="8" y="27"/>
                </a:cubicBezTo>
                <a:cubicBezTo>
                  <a:pt x="11" y="27"/>
                  <a:pt x="14" y="25"/>
                  <a:pt x="14" y="22"/>
                </a:cubicBezTo>
                <a:cubicBezTo>
                  <a:pt x="14" y="15"/>
                  <a:pt x="0" y="16"/>
                  <a:pt x="0" y="8"/>
                </a:cubicBezTo>
                <a:cubicBezTo>
                  <a:pt x="0" y="2"/>
                  <a:pt x="5" y="0"/>
                  <a:pt x="10" y="0"/>
                </a:cubicBezTo>
                <a:cubicBezTo>
                  <a:pt x="11" y="0"/>
                  <a:pt x="14" y="1"/>
                  <a:pt x="17" y="2"/>
                </a:cubicBezTo>
                <a:cubicBezTo>
                  <a:pt x="16" y="5"/>
                  <a:pt x="16" y="5"/>
                  <a:pt x="16" y="5"/>
                </a:cubicBezTo>
                <a:cubicBezTo>
                  <a:pt x="15" y="4"/>
                  <a:pt x="12" y="3"/>
                  <a:pt x="10" y="3"/>
                </a:cubicBezTo>
                <a:cubicBezTo>
                  <a:pt x="7" y="3"/>
                  <a:pt x="4" y="4"/>
                  <a:pt x="4" y="8"/>
                </a:cubicBezTo>
                <a:cubicBezTo>
                  <a:pt x="4" y="13"/>
                  <a:pt x="18" y="13"/>
                  <a:pt x="18" y="22"/>
                </a:cubicBezTo>
                <a:cubicBezTo>
                  <a:pt x="18" y="28"/>
                  <a:pt x="12" y="30"/>
                  <a:pt x="8" y="30"/>
                </a:cubicBezTo>
                <a:cubicBezTo>
                  <a:pt x="5" y="30"/>
                  <a:pt x="3" y="30"/>
                  <a:pt x="0" y="29"/>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4"/>
          <p:cNvSpPr>
            <a:spLocks/>
          </p:cNvSpPr>
          <p:nvPr userDrawn="1"/>
        </p:nvSpPr>
        <p:spPr bwMode="black">
          <a:xfrm>
            <a:off x="7556500" y="6619875"/>
            <a:ext cx="117475" cy="92075"/>
          </a:xfrm>
          <a:custGeom>
            <a:avLst/>
            <a:gdLst>
              <a:gd name="T0" fmla="*/ 2147483646 w 38"/>
              <a:gd name="T1" fmla="*/ 2147483646 h 30"/>
              <a:gd name="T2" fmla="*/ 2147483646 w 38"/>
              <a:gd name="T3" fmla="*/ 2147483646 h 30"/>
              <a:gd name="T4" fmla="*/ 2147483646 w 38"/>
              <a:gd name="T5" fmla="*/ 2147483646 h 30"/>
              <a:gd name="T6" fmla="*/ 2147483646 w 38"/>
              <a:gd name="T7" fmla="*/ 2147483646 h 30"/>
              <a:gd name="T8" fmla="*/ 2147483646 w 38"/>
              <a:gd name="T9" fmla="*/ 2147483646 h 30"/>
              <a:gd name="T10" fmla="*/ 2147483646 w 38"/>
              <a:gd name="T11" fmla="*/ 2147483646 h 30"/>
              <a:gd name="T12" fmla="*/ 2147483646 w 38"/>
              <a:gd name="T13" fmla="*/ 2147483646 h 30"/>
              <a:gd name="T14" fmla="*/ 2147483646 w 38"/>
              <a:gd name="T15" fmla="*/ 2147483646 h 30"/>
              <a:gd name="T16" fmla="*/ 2147483646 w 38"/>
              <a:gd name="T17" fmla="*/ 2147483646 h 30"/>
              <a:gd name="T18" fmla="*/ 2147483646 w 38"/>
              <a:gd name="T19" fmla="*/ 2147483646 h 30"/>
              <a:gd name="T20" fmla="*/ 0 w 38"/>
              <a:gd name="T21" fmla="*/ 2147483646 h 30"/>
              <a:gd name="T22" fmla="*/ 0 w 38"/>
              <a:gd name="T23" fmla="*/ 2147483646 h 30"/>
              <a:gd name="T24" fmla="*/ 0 w 38"/>
              <a:gd name="T25" fmla="*/ 2147483646 h 30"/>
              <a:gd name="T26" fmla="*/ 2147483646 w 38"/>
              <a:gd name="T27" fmla="*/ 2147483646 h 30"/>
              <a:gd name="T28" fmla="*/ 2147483646 w 38"/>
              <a:gd name="T29" fmla="*/ 2147483646 h 30"/>
              <a:gd name="T30" fmla="*/ 2147483646 w 38"/>
              <a:gd name="T31" fmla="*/ 2147483646 h 30"/>
              <a:gd name="T32" fmla="*/ 2147483646 w 38"/>
              <a:gd name="T33" fmla="*/ 0 h 30"/>
              <a:gd name="T34" fmla="*/ 2147483646 w 38"/>
              <a:gd name="T35" fmla="*/ 2147483646 h 30"/>
              <a:gd name="T36" fmla="*/ 2147483646 w 38"/>
              <a:gd name="T37" fmla="*/ 2147483646 h 30"/>
              <a:gd name="T38" fmla="*/ 2147483646 w 38"/>
              <a:gd name="T39" fmla="*/ 0 h 30"/>
              <a:gd name="T40" fmla="*/ 2147483646 w 38"/>
              <a:gd name="T41" fmla="*/ 2147483646 h 30"/>
              <a:gd name="T42" fmla="*/ 2147483646 w 38"/>
              <a:gd name="T43" fmla="*/ 2147483646 h 30"/>
              <a:gd name="T44" fmla="*/ 2147483646 w 38"/>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30">
                <a:moveTo>
                  <a:pt x="34" y="30"/>
                </a:moveTo>
                <a:cubicBezTo>
                  <a:pt x="34" y="11"/>
                  <a:pt x="34" y="11"/>
                  <a:pt x="34" y="11"/>
                </a:cubicBezTo>
                <a:cubicBezTo>
                  <a:pt x="34" y="7"/>
                  <a:pt x="33" y="3"/>
                  <a:pt x="28" y="3"/>
                </a:cubicBezTo>
                <a:cubicBezTo>
                  <a:pt x="25" y="3"/>
                  <a:pt x="21" y="7"/>
                  <a:pt x="21" y="14"/>
                </a:cubicBezTo>
                <a:cubicBezTo>
                  <a:pt x="21" y="30"/>
                  <a:pt x="21" y="30"/>
                  <a:pt x="21" y="30"/>
                </a:cubicBezTo>
                <a:cubicBezTo>
                  <a:pt x="17" y="30"/>
                  <a:pt x="17" y="30"/>
                  <a:pt x="17" y="30"/>
                </a:cubicBezTo>
                <a:cubicBezTo>
                  <a:pt x="17" y="11"/>
                  <a:pt x="17" y="11"/>
                  <a:pt x="17" y="11"/>
                </a:cubicBezTo>
                <a:cubicBezTo>
                  <a:pt x="17" y="7"/>
                  <a:pt x="16" y="3"/>
                  <a:pt x="11" y="3"/>
                </a:cubicBezTo>
                <a:cubicBezTo>
                  <a:pt x="7" y="3"/>
                  <a:pt x="3" y="7"/>
                  <a:pt x="3" y="14"/>
                </a:cubicBezTo>
                <a:cubicBezTo>
                  <a:pt x="3" y="30"/>
                  <a:pt x="3" y="30"/>
                  <a:pt x="3" y="30"/>
                </a:cubicBezTo>
                <a:cubicBezTo>
                  <a:pt x="0" y="30"/>
                  <a:pt x="0" y="30"/>
                  <a:pt x="0" y="30"/>
                </a:cubicBezTo>
                <a:cubicBezTo>
                  <a:pt x="0" y="8"/>
                  <a:pt x="0" y="8"/>
                  <a:pt x="0" y="8"/>
                </a:cubicBezTo>
                <a:cubicBezTo>
                  <a:pt x="0" y="6"/>
                  <a:pt x="0" y="3"/>
                  <a:pt x="0" y="1"/>
                </a:cubicBezTo>
                <a:cubicBezTo>
                  <a:pt x="3" y="1"/>
                  <a:pt x="3" y="1"/>
                  <a:pt x="3" y="1"/>
                </a:cubicBezTo>
                <a:cubicBezTo>
                  <a:pt x="3" y="6"/>
                  <a:pt x="3" y="6"/>
                  <a:pt x="3" y="6"/>
                </a:cubicBezTo>
                <a:cubicBezTo>
                  <a:pt x="3" y="6"/>
                  <a:pt x="3" y="6"/>
                  <a:pt x="3" y="6"/>
                </a:cubicBezTo>
                <a:cubicBezTo>
                  <a:pt x="4" y="4"/>
                  <a:pt x="6" y="0"/>
                  <a:pt x="12" y="0"/>
                </a:cubicBezTo>
                <a:cubicBezTo>
                  <a:pt x="15" y="0"/>
                  <a:pt x="19" y="1"/>
                  <a:pt x="20" y="6"/>
                </a:cubicBezTo>
                <a:cubicBezTo>
                  <a:pt x="20" y="6"/>
                  <a:pt x="20" y="6"/>
                  <a:pt x="20" y="6"/>
                </a:cubicBezTo>
                <a:cubicBezTo>
                  <a:pt x="21" y="3"/>
                  <a:pt x="24" y="0"/>
                  <a:pt x="29" y="0"/>
                </a:cubicBezTo>
                <a:cubicBezTo>
                  <a:pt x="35" y="0"/>
                  <a:pt x="38" y="4"/>
                  <a:pt x="38" y="10"/>
                </a:cubicBezTo>
                <a:cubicBezTo>
                  <a:pt x="38" y="30"/>
                  <a:pt x="38" y="30"/>
                  <a:pt x="38" y="30"/>
                </a:cubicBez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5"/>
          <p:cNvSpPr>
            <a:spLocks noEditPoints="1"/>
          </p:cNvSpPr>
          <p:nvPr userDrawn="1"/>
        </p:nvSpPr>
        <p:spPr bwMode="black">
          <a:xfrm>
            <a:off x="7697788" y="6619875"/>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4" y="0"/>
                </a:moveTo>
                <a:cubicBezTo>
                  <a:pt x="23" y="0"/>
                  <a:pt x="27" y="8"/>
                  <a:pt x="27" y="15"/>
                </a:cubicBezTo>
                <a:cubicBezTo>
                  <a:pt x="27" y="23"/>
                  <a:pt x="23" y="30"/>
                  <a:pt x="14" y="30"/>
                </a:cubicBezTo>
                <a:cubicBezTo>
                  <a:pt x="4" y="30"/>
                  <a:pt x="0" y="23"/>
                  <a:pt x="0" y="15"/>
                </a:cubicBezTo>
                <a:cubicBezTo>
                  <a:pt x="0" y="8"/>
                  <a:pt x="4" y="0"/>
                  <a:pt x="14" y="0"/>
                </a:cubicBezTo>
                <a:close/>
                <a:moveTo>
                  <a:pt x="14" y="27"/>
                </a:moveTo>
                <a:cubicBezTo>
                  <a:pt x="20" y="27"/>
                  <a:pt x="23" y="22"/>
                  <a:pt x="23" y="15"/>
                </a:cubicBezTo>
                <a:cubicBezTo>
                  <a:pt x="23" y="9"/>
                  <a:pt x="20" y="3"/>
                  <a:pt x="14" y="3"/>
                </a:cubicBezTo>
                <a:cubicBezTo>
                  <a:pt x="8" y="3"/>
                  <a:pt x="4" y="9"/>
                  <a:pt x="4" y="15"/>
                </a:cubicBezTo>
                <a:cubicBezTo>
                  <a:pt x="4" y="22"/>
                  <a:pt x="8" y="27"/>
                  <a:pt x="1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6"/>
          <p:cNvSpPr>
            <a:spLocks/>
          </p:cNvSpPr>
          <p:nvPr userDrawn="1"/>
        </p:nvSpPr>
        <p:spPr bwMode="black">
          <a:xfrm>
            <a:off x="7804150" y="6621463"/>
            <a:ext cx="66675" cy="90487"/>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2147483646 h 29"/>
              <a:gd name="T10" fmla="*/ 2147483646 w 22"/>
              <a:gd name="T11" fmla="*/ 2147483646 h 29"/>
              <a:gd name="T12" fmla="*/ 0 w 22"/>
              <a:gd name="T13" fmla="*/ 2147483646 h 29"/>
              <a:gd name="T14" fmla="*/ 0 w 22"/>
              <a:gd name="T15" fmla="*/ 0 h 29"/>
              <a:gd name="T16" fmla="*/ 2147483646 w 22"/>
              <a:gd name="T17" fmla="*/ 0 h 29"/>
              <a:gd name="T18" fmla="*/ 2147483646 w 22"/>
              <a:gd name="T19" fmla="*/ 2147483646 h 29"/>
              <a:gd name="T20" fmla="*/ 2147483646 w 22"/>
              <a:gd name="T21" fmla="*/ 2147483646 h 29"/>
              <a:gd name="T22" fmla="*/ 2147483646 w 22"/>
              <a:gd name="T23" fmla="*/ 2147483646 h 29"/>
              <a:gd name="T24" fmla="*/ 2147483646 w 22"/>
              <a:gd name="T25" fmla="*/ 0 h 29"/>
              <a:gd name="T26" fmla="*/ 2147483646 w 22"/>
              <a:gd name="T27" fmla="*/ 0 h 29"/>
              <a:gd name="T28" fmla="*/ 2147483646 w 22"/>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2" y="22"/>
                </a:moveTo>
                <a:cubicBezTo>
                  <a:pt x="22" y="24"/>
                  <a:pt x="22" y="26"/>
                  <a:pt x="22" y="29"/>
                </a:cubicBezTo>
                <a:cubicBezTo>
                  <a:pt x="19" y="29"/>
                  <a:pt x="19" y="29"/>
                  <a:pt x="19" y="29"/>
                </a:cubicBezTo>
                <a:cubicBezTo>
                  <a:pt x="19" y="23"/>
                  <a:pt x="19" y="23"/>
                  <a:pt x="19" y="23"/>
                </a:cubicBezTo>
                <a:cubicBezTo>
                  <a:pt x="19" y="23"/>
                  <a:pt x="19" y="23"/>
                  <a:pt x="19" y="23"/>
                </a:cubicBezTo>
                <a:cubicBezTo>
                  <a:pt x="17" y="26"/>
                  <a:pt x="15" y="29"/>
                  <a:pt x="9" y="29"/>
                </a:cubicBezTo>
                <a:cubicBezTo>
                  <a:pt x="2" y="29"/>
                  <a:pt x="0" y="25"/>
                  <a:pt x="0" y="18"/>
                </a:cubicBezTo>
                <a:cubicBezTo>
                  <a:pt x="0" y="0"/>
                  <a:pt x="0" y="0"/>
                  <a:pt x="0" y="0"/>
                </a:cubicBezTo>
                <a:cubicBezTo>
                  <a:pt x="3" y="0"/>
                  <a:pt x="3" y="0"/>
                  <a:pt x="3" y="0"/>
                </a:cubicBezTo>
                <a:cubicBezTo>
                  <a:pt x="3" y="17"/>
                  <a:pt x="3" y="17"/>
                  <a:pt x="3" y="17"/>
                </a:cubicBezTo>
                <a:cubicBezTo>
                  <a:pt x="3" y="23"/>
                  <a:pt x="5" y="26"/>
                  <a:pt x="10" y="26"/>
                </a:cubicBezTo>
                <a:cubicBezTo>
                  <a:pt x="16" y="26"/>
                  <a:pt x="18" y="21"/>
                  <a:pt x="18" y="16"/>
                </a:cubicBezTo>
                <a:cubicBezTo>
                  <a:pt x="18" y="0"/>
                  <a:pt x="18" y="0"/>
                  <a:pt x="18" y="0"/>
                </a:cubicBezTo>
                <a:cubicBezTo>
                  <a:pt x="22" y="0"/>
                  <a:pt x="22" y="0"/>
                  <a:pt x="22" y="0"/>
                </a:cubicBez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7"/>
          <p:cNvSpPr>
            <a:spLocks/>
          </p:cNvSpPr>
          <p:nvPr userDrawn="1"/>
        </p:nvSpPr>
        <p:spPr bwMode="black">
          <a:xfrm>
            <a:off x="7891463" y="6597650"/>
            <a:ext cx="50800" cy="114300"/>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2147483646 h 37"/>
              <a:gd name="T16" fmla="*/ 2147483646 w 17"/>
              <a:gd name="T17" fmla="*/ 2147483646 h 37"/>
              <a:gd name="T18" fmla="*/ 0 w 17"/>
              <a:gd name="T19" fmla="*/ 2147483646 h 37"/>
              <a:gd name="T20" fmla="*/ 0 w 17"/>
              <a:gd name="T21" fmla="*/ 2147483646 h 37"/>
              <a:gd name="T22" fmla="*/ 2147483646 w 17"/>
              <a:gd name="T23" fmla="*/ 2147483646 h 37"/>
              <a:gd name="T24" fmla="*/ 2147483646 w 17"/>
              <a:gd name="T25" fmla="*/ 2147483646 h 37"/>
              <a:gd name="T26" fmla="*/ 2147483646 w 17"/>
              <a:gd name="T27" fmla="*/ 0 h 37"/>
              <a:gd name="T28" fmla="*/ 2147483646 w 17"/>
              <a:gd name="T29" fmla="*/ 2147483646 h 37"/>
              <a:gd name="T30" fmla="*/ 2147483646 w 17"/>
              <a:gd name="T31" fmla="*/ 2147483646 h 37"/>
              <a:gd name="T32" fmla="*/ 2147483646 w 17"/>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7">
                <a:moveTo>
                  <a:pt x="16" y="11"/>
                </a:moveTo>
                <a:cubicBezTo>
                  <a:pt x="9" y="11"/>
                  <a:pt x="9" y="11"/>
                  <a:pt x="9" y="11"/>
                </a:cubicBezTo>
                <a:cubicBezTo>
                  <a:pt x="9" y="30"/>
                  <a:pt x="9" y="30"/>
                  <a:pt x="9" y="30"/>
                </a:cubicBezTo>
                <a:cubicBezTo>
                  <a:pt x="9" y="32"/>
                  <a:pt x="10" y="34"/>
                  <a:pt x="13" y="34"/>
                </a:cubicBezTo>
                <a:cubicBezTo>
                  <a:pt x="15" y="34"/>
                  <a:pt x="16" y="34"/>
                  <a:pt x="17" y="34"/>
                </a:cubicBezTo>
                <a:cubicBezTo>
                  <a:pt x="17" y="36"/>
                  <a:pt x="17" y="36"/>
                  <a:pt x="17" y="36"/>
                </a:cubicBezTo>
                <a:cubicBezTo>
                  <a:pt x="16" y="37"/>
                  <a:pt x="14" y="37"/>
                  <a:pt x="12" y="37"/>
                </a:cubicBezTo>
                <a:cubicBezTo>
                  <a:pt x="6" y="37"/>
                  <a:pt x="6" y="33"/>
                  <a:pt x="6" y="28"/>
                </a:cubicBezTo>
                <a:cubicBezTo>
                  <a:pt x="6" y="11"/>
                  <a:pt x="6" y="11"/>
                  <a:pt x="6" y="11"/>
                </a:cubicBezTo>
                <a:cubicBezTo>
                  <a:pt x="0" y="11"/>
                  <a:pt x="0" y="11"/>
                  <a:pt x="0" y="11"/>
                </a:cubicBezTo>
                <a:cubicBezTo>
                  <a:pt x="0" y="8"/>
                  <a:pt x="0" y="8"/>
                  <a:pt x="0" y="8"/>
                </a:cubicBezTo>
                <a:cubicBezTo>
                  <a:pt x="6" y="8"/>
                  <a:pt x="6" y="8"/>
                  <a:pt x="6" y="8"/>
                </a:cubicBezTo>
                <a:cubicBezTo>
                  <a:pt x="6" y="1"/>
                  <a:pt x="6" y="1"/>
                  <a:pt x="6" y="1"/>
                </a:cubicBezTo>
                <a:cubicBezTo>
                  <a:pt x="9" y="0"/>
                  <a:pt x="9" y="0"/>
                  <a:pt x="9" y="0"/>
                </a:cubicBezTo>
                <a:cubicBezTo>
                  <a:pt x="9" y="8"/>
                  <a:pt x="9" y="8"/>
                  <a:pt x="9" y="8"/>
                </a:cubicBezTo>
                <a:cubicBezTo>
                  <a:pt x="16" y="8"/>
                  <a:pt x="16" y="8"/>
                  <a:pt x="16" y="8"/>
                </a:cubicBezTo>
                <a:lnTo>
                  <a:pt x="1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8"/>
          <p:cNvSpPr>
            <a:spLocks/>
          </p:cNvSpPr>
          <p:nvPr userDrawn="1"/>
        </p:nvSpPr>
        <p:spPr bwMode="black">
          <a:xfrm>
            <a:off x="7961313" y="6581775"/>
            <a:ext cx="66675" cy="130175"/>
          </a:xfrm>
          <a:custGeom>
            <a:avLst/>
            <a:gdLst>
              <a:gd name="T0" fmla="*/ 0 w 22"/>
              <a:gd name="T1" fmla="*/ 0 h 42"/>
              <a:gd name="T2" fmla="*/ 2147483646 w 22"/>
              <a:gd name="T3" fmla="*/ 0 h 42"/>
              <a:gd name="T4" fmla="*/ 2147483646 w 22"/>
              <a:gd name="T5" fmla="*/ 2147483646 h 42"/>
              <a:gd name="T6" fmla="*/ 2147483646 w 22"/>
              <a:gd name="T7" fmla="*/ 2147483646 h 42"/>
              <a:gd name="T8" fmla="*/ 2147483646 w 22"/>
              <a:gd name="T9" fmla="*/ 2147483646 h 42"/>
              <a:gd name="T10" fmla="*/ 2147483646 w 22"/>
              <a:gd name="T11" fmla="*/ 2147483646 h 42"/>
              <a:gd name="T12" fmla="*/ 2147483646 w 22"/>
              <a:gd name="T13" fmla="*/ 2147483646 h 42"/>
              <a:gd name="T14" fmla="*/ 2147483646 w 22"/>
              <a:gd name="T15" fmla="*/ 2147483646 h 42"/>
              <a:gd name="T16" fmla="*/ 2147483646 w 22"/>
              <a:gd name="T17" fmla="*/ 2147483646 h 42"/>
              <a:gd name="T18" fmla="*/ 2147483646 w 22"/>
              <a:gd name="T19" fmla="*/ 2147483646 h 42"/>
              <a:gd name="T20" fmla="*/ 2147483646 w 22"/>
              <a:gd name="T21" fmla="*/ 2147483646 h 42"/>
              <a:gd name="T22" fmla="*/ 2147483646 w 22"/>
              <a:gd name="T23" fmla="*/ 2147483646 h 42"/>
              <a:gd name="T24" fmla="*/ 0 w 22"/>
              <a:gd name="T25" fmla="*/ 2147483646 h 42"/>
              <a:gd name="T26" fmla="*/ 0 w 22"/>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42">
                <a:moveTo>
                  <a:pt x="0" y="0"/>
                </a:moveTo>
                <a:cubicBezTo>
                  <a:pt x="4" y="0"/>
                  <a:pt x="4" y="0"/>
                  <a:pt x="4" y="0"/>
                </a:cubicBezTo>
                <a:cubicBezTo>
                  <a:pt x="4" y="18"/>
                  <a:pt x="4" y="18"/>
                  <a:pt x="4" y="18"/>
                </a:cubicBezTo>
                <a:cubicBezTo>
                  <a:pt x="4" y="18"/>
                  <a:pt x="4" y="18"/>
                  <a:pt x="4" y="18"/>
                </a:cubicBezTo>
                <a:cubicBezTo>
                  <a:pt x="5" y="15"/>
                  <a:pt x="8" y="12"/>
                  <a:pt x="13" y="12"/>
                </a:cubicBezTo>
                <a:cubicBezTo>
                  <a:pt x="20" y="12"/>
                  <a:pt x="22" y="17"/>
                  <a:pt x="22" y="24"/>
                </a:cubicBezTo>
                <a:cubicBezTo>
                  <a:pt x="22" y="42"/>
                  <a:pt x="22" y="42"/>
                  <a:pt x="22" y="42"/>
                </a:cubicBezTo>
                <a:cubicBezTo>
                  <a:pt x="19" y="42"/>
                  <a:pt x="19" y="42"/>
                  <a:pt x="19" y="42"/>
                </a:cubicBezTo>
                <a:cubicBezTo>
                  <a:pt x="19" y="25"/>
                  <a:pt x="19" y="25"/>
                  <a:pt x="19" y="25"/>
                </a:cubicBezTo>
                <a:cubicBezTo>
                  <a:pt x="19" y="20"/>
                  <a:pt x="18" y="15"/>
                  <a:pt x="12" y="15"/>
                </a:cubicBezTo>
                <a:cubicBezTo>
                  <a:pt x="6" y="15"/>
                  <a:pt x="4" y="21"/>
                  <a:pt x="4" y="26"/>
                </a:cubicBezTo>
                <a:cubicBezTo>
                  <a:pt x="4" y="42"/>
                  <a:pt x="4" y="42"/>
                  <a:pt x="4" y="42"/>
                </a:cubicBezTo>
                <a:cubicBezTo>
                  <a:pt x="0" y="42"/>
                  <a:pt x="0" y="42"/>
                  <a:pt x="0" y="4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Rectangle 29"/>
          <p:cNvSpPr>
            <a:spLocks noChangeArrowheads="1"/>
          </p:cNvSpPr>
          <p:nvPr userDrawn="1"/>
        </p:nvSpPr>
        <p:spPr bwMode="black">
          <a:xfrm>
            <a:off x="8066088" y="6696075"/>
            <a:ext cx="127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23" name="Freeform 30"/>
          <p:cNvSpPr>
            <a:spLocks noEditPoints="1"/>
          </p:cNvSpPr>
          <p:nvPr userDrawn="1"/>
        </p:nvSpPr>
        <p:spPr bwMode="black">
          <a:xfrm>
            <a:off x="8105775" y="6619875"/>
            <a:ext cx="73025" cy="128588"/>
          </a:xfrm>
          <a:custGeom>
            <a:avLst/>
            <a:gdLst>
              <a:gd name="T0" fmla="*/ 2147483646 w 24"/>
              <a:gd name="T1" fmla="*/ 2147483646 h 42"/>
              <a:gd name="T2" fmla="*/ 2147483646 w 24"/>
              <a:gd name="T3" fmla="*/ 2147483646 h 42"/>
              <a:gd name="T4" fmla="*/ 2147483646 w 24"/>
              <a:gd name="T5" fmla="*/ 2147483646 h 42"/>
              <a:gd name="T6" fmla="*/ 2147483646 w 24"/>
              <a:gd name="T7" fmla="*/ 2147483646 h 42"/>
              <a:gd name="T8" fmla="*/ 2147483646 w 24"/>
              <a:gd name="T9" fmla="*/ 2147483646 h 42"/>
              <a:gd name="T10" fmla="*/ 2147483646 w 24"/>
              <a:gd name="T11" fmla="*/ 2147483646 h 42"/>
              <a:gd name="T12" fmla="*/ 2147483646 w 24"/>
              <a:gd name="T13" fmla="*/ 2147483646 h 42"/>
              <a:gd name="T14" fmla="*/ 2147483646 w 24"/>
              <a:gd name="T15" fmla="*/ 2147483646 h 42"/>
              <a:gd name="T16" fmla="*/ 0 w 24"/>
              <a:gd name="T17" fmla="*/ 2147483646 h 42"/>
              <a:gd name="T18" fmla="*/ 2147483646 w 24"/>
              <a:gd name="T19" fmla="*/ 0 h 42"/>
              <a:gd name="T20" fmla="*/ 2147483646 w 24"/>
              <a:gd name="T21" fmla="*/ 2147483646 h 42"/>
              <a:gd name="T22" fmla="*/ 2147483646 w 24"/>
              <a:gd name="T23" fmla="*/ 2147483646 h 42"/>
              <a:gd name="T24" fmla="*/ 2147483646 w 24"/>
              <a:gd name="T25" fmla="*/ 2147483646 h 42"/>
              <a:gd name="T26" fmla="*/ 2147483646 w 24"/>
              <a:gd name="T27" fmla="*/ 2147483646 h 42"/>
              <a:gd name="T28" fmla="*/ 2147483646 w 24"/>
              <a:gd name="T29" fmla="*/ 2147483646 h 42"/>
              <a:gd name="T30" fmla="*/ 2147483646 w 24"/>
              <a:gd name="T31" fmla="*/ 2147483646 h 42"/>
              <a:gd name="T32" fmla="*/ 2147483646 w 24"/>
              <a:gd name="T33" fmla="*/ 2147483646 h 42"/>
              <a:gd name="T34" fmla="*/ 2147483646 w 24"/>
              <a:gd name="T35" fmla="*/ 2147483646 h 42"/>
              <a:gd name="T36" fmla="*/ 2147483646 w 24"/>
              <a:gd name="T37" fmla="*/ 2147483646 h 42"/>
              <a:gd name="T38" fmla="*/ 2147483646 w 24"/>
              <a:gd name="T39" fmla="*/ 2147483646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2">
                <a:moveTo>
                  <a:pt x="24" y="27"/>
                </a:moveTo>
                <a:cubicBezTo>
                  <a:pt x="24" y="35"/>
                  <a:pt x="21" y="42"/>
                  <a:pt x="11" y="42"/>
                </a:cubicBezTo>
                <a:cubicBezTo>
                  <a:pt x="7" y="42"/>
                  <a:pt x="4" y="41"/>
                  <a:pt x="2" y="40"/>
                </a:cubicBezTo>
                <a:cubicBezTo>
                  <a:pt x="3" y="37"/>
                  <a:pt x="3" y="37"/>
                  <a:pt x="3" y="37"/>
                </a:cubicBezTo>
                <a:cubicBezTo>
                  <a:pt x="5" y="38"/>
                  <a:pt x="8" y="39"/>
                  <a:pt x="11" y="39"/>
                </a:cubicBezTo>
                <a:cubicBezTo>
                  <a:pt x="20" y="39"/>
                  <a:pt x="21" y="32"/>
                  <a:pt x="21" y="24"/>
                </a:cubicBezTo>
                <a:cubicBezTo>
                  <a:pt x="21" y="24"/>
                  <a:pt x="21" y="24"/>
                  <a:pt x="21" y="24"/>
                </a:cubicBezTo>
                <a:cubicBezTo>
                  <a:pt x="19" y="28"/>
                  <a:pt x="16" y="30"/>
                  <a:pt x="12" y="30"/>
                </a:cubicBezTo>
                <a:cubicBezTo>
                  <a:pt x="3" y="30"/>
                  <a:pt x="0" y="22"/>
                  <a:pt x="0" y="15"/>
                </a:cubicBezTo>
                <a:cubicBezTo>
                  <a:pt x="0" y="7"/>
                  <a:pt x="4" y="0"/>
                  <a:pt x="12" y="0"/>
                </a:cubicBezTo>
                <a:cubicBezTo>
                  <a:pt x="16" y="0"/>
                  <a:pt x="18" y="1"/>
                  <a:pt x="21" y="4"/>
                </a:cubicBezTo>
                <a:cubicBezTo>
                  <a:pt x="21" y="4"/>
                  <a:pt x="21" y="4"/>
                  <a:pt x="21" y="4"/>
                </a:cubicBezTo>
                <a:cubicBezTo>
                  <a:pt x="21" y="1"/>
                  <a:pt x="21" y="1"/>
                  <a:pt x="21" y="1"/>
                </a:cubicBezTo>
                <a:cubicBezTo>
                  <a:pt x="24" y="1"/>
                  <a:pt x="24" y="1"/>
                  <a:pt x="24" y="1"/>
                </a:cubicBezTo>
                <a:lnTo>
                  <a:pt x="24" y="27"/>
                </a:lnTo>
                <a:close/>
                <a:moveTo>
                  <a:pt x="12" y="27"/>
                </a:moveTo>
                <a:cubicBezTo>
                  <a:pt x="19" y="27"/>
                  <a:pt x="21" y="21"/>
                  <a:pt x="21" y="15"/>
                </a:cubicBezTo>
                <a:cubicBezTo>
                  <a:pt x="21" y="8"/>
                  <a:pt x="19" y="3"/>
                  <a:pt x="12" y="3"/>
                </a:cubicBezTo>
                <a:cubicBezTo>
                  <a:pt x="6" y="3"/>
                  <a:pt x="4" y="10"/>
                  <a:pt x="4" y="15"/>
                </a:cubicBezTo>
                <a:cubicBezTo>
                  <a:pt x="4" y="21"/>
                  <a:pt x="6" y="27"/>
                  <a:pt x="1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31"/>
          <p:cNvSpPr>
            <a:spLocks noEditPoints="1"/>
          </p:cNvSpPr>
          <p:nvPr userDrawn="1"/>
        </p:nvSpPr>
        <p:spPr bwMode="black">
          <a:xfrm>
            <a:off x="8202613" y="6619875"/>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3" y="0"/>
                </a:moveTo>
                <a:cubicBezTo>
                  <a:pt x="22" y="0"/>
                  <a:pt x="27" y="8"/>
                  <a:pt x="27" y="15"/>
                </a:cubicBezTo>
                <a:cubicBezTo>
                  <a:pt x="27" y="23"/>
                  <a:pt x="22" y="30"/>
                  <a:pt x="13" y="30"/>
                </a:cubicBezTo>
                <a:cubicBezTo>
                  <a:pt x="4" y="30"/>
                  <a:pt x="0" y="23"/>
                  <a:pt x="0" y="15"/>
                </a:cubicBezTo>
                <a:cubicBezTo>
                  <a:pt x="0" y="8"/>
                  <a:pt x="4" y="0"/>
                  <a:pt x="13" y="0"/>
                </a:cubicBezTo>
                <a:close/>
                <a:moveTo>
                  <a:pt x="13" y="27"/>
                </a:moveTo>
                <a:cubicBezTo>
                  <a:pt x="19" y="27"/>
                  <a:pt x="23" y="22"/>
                  <a:pt x="23" y="15"/>
                </a:cubicBezTo>
                <a:cubicBezTo>
                  <a:pt x="23" y="9"/>
                  <a:pt x="19" y="3"/>
                  <a:pt x="13" y="3"/>
                </a:cubicBezTo>
                <a:cubicBezTo>
                  <a:pt x="7" y="3"/>
                  <a:pt x="4" y="9"/>
                  <a:pt x="4" y="15"/>
                </a:cubicBezTo>
                <a:cubicBezTo>
                  <a:pt x="4" y="22"/>
                  <a:pt x="7" y="27"/>
                  <a:pt x="1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32"/>
          <p:cNvSpPr>
            <a:spLocks/>
          </p:cNvSpPr>
          <p:nvPr userDrawn="1"/>
        </p:nvSpPr>
        <p:spPr bwMode="black">
          <a:xfrm>
            <a:off x="8297863" y="6621463"/>
            <a:ext cx="73025" cy="90487"/>
          </a:xfrm>
          <a:custGeom>
            <a:avLst/>
            <a:gdLst>
              <a:gd name="T0" fmla="*/ 2147483646 w 127"/>
              <a:gd name="T1" fmla="*/ 2147483646 h 154"/>
              <a:gd name="T2" fmla="*/ 2147483646 w 127"/>
              <a:gd name="T3" fmla="*/ 2147483646 h 154"/>
              <a:gd name="T4" fmla="*/ 0 w 127"/>
              <a:gd name="T5" fmla="*/ 0 h 154"/>
              <a:gd name="T6" fmla="*/ 2147483646 w 127"/>
              <a:gd name="T7" fmla="*/ 0 h 154"/>
              <a:gd name="T8" fmla="*/ 2147483646 w 127"/>
              <a:gd name="T9" fmla="*/ 2147483646 h 154"/>
              <a:gd name="T10" fmla="*/ 2147483646 w 127"/>
              <a:gd name="T11" fmla="*/ 2147483646 h 154"/>
              <a:gd name="T12" fmla="*/ 2147483646 w 127"/>
              <a:gd name="T13" fmla="*/ 0 h 154"/>
              <a:gd name="T14" fmla="*/ 2147483646 w 127"/>
              <a:gd name="T15" fmla="*/ 0 h 154"/>
              <a:gd name="T16" fmla="*/ 2147483646 w 127"/>
              <a:gd name="T17" fmla="*/ 2147483646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154">
                <a:moveTo>
                  <a:pt x="74" y="154"/>
                </a:moveTo>
                <a:lnTo>
                  <a:pt x="53" y="154"/>
                </a:lnTo>
                <a:lnTo>
                  <a:pt x="0" y="0"/>
                </a:lnTo>
                <a:lnTo>
                  <a:pt x="21" y="0"/>
                </a:lnTo>
                <a:lnTo>
                  <a:pt x="64" y="133"/>
                </a:lnTo>
                <a:lnTo>
                  <a:pt x="106" y="0"/>
                </a:lnTo>
                <a:lnTo>
                  <a:pt x="127" y="0"/>
                </a:lnTo>
                <a:lnTo>
                  <a:pt x="74"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Rectangle 33"/>
          <p:cNvSpPr>
            <a:spLocks noChangeArrowheads="1"/>
          </p:cNvSpPr>
          <p:nvPr userDrawn="1"/>
        </p:nvSpPr>
        <p:spPr bwMode="black">
          <a:xfrm>
            <a:off x="8377238" y="6696075"/>
            <a:ext cx="127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27" name="Freeform 34"/>
          <p:cNvSpPr>
            <a:spLocks/>
          </p:cNvSpPr>
          <p:nvPr userDrawn="1"/>
        </p:nvSpPr>
        <p:spPr bwMode="black">
          <a:xfrm>
            <a:off x="8424863" y="6621463"/>
            <a:ext cx="66675" cy="90487"/>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2147483646 h 29"/>
              <a:gd name="T10" fmla="*/ 2147483646 w 22"/>
              <a:gd name="T11" fmla="*/ 2147483646 h 29"/>
              <a:gd name="T12" fmla="*/ 0 w 22"/>
              <a:gd name="T13" fmla="*/ 2147483646 h 29"/>
              <a:gd name="T14" fmla="*/ 0 w 22"/>
              <a:gd name="T15" fmla="*/ 0 h 29"/>
              <a:gd name="T16" fmla="*/ 2147483646 w 22"/>
              <a:gd name="T17" fmla="*/ 0 h 29"/>
              <a:gd name="T18" fmla="*/ 2147483646 w 22"/>
              <a:gd name="T19" fmla="*/ 2147483646 h 29"/>
              <a:gd name="T20" fmla="*/ 2147483646 w 22"/>
              <a:gd name="T21" fmla="*/ 2147483646 h 29"/>
              <a:gd name="T22" fmla="*/ 2147483646 w 22"/>
              <a:gd name="T23" fmla="*/ 2147483646 h 29"/>
              <a:gd name="T24" fmla="*/ 2147483646 w 22"/>
              <a:gd name="T25" fmla="*/ 0 h 29"/>
              <a:gd name="T26" fmla="*/ 2147483646 w 22"/>
              <a:gd name="T27" fmla="*/ 0 h 29"/>
              <a:gd name="T28" fmla="*/ 2147483646 w 22"/>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2" y="22"/>
                </a:moveTo>
                <a:cubicBezTo>
                  <a:pt x="22" y="24"/>
                  <a:pt x="22" y="26"/>
                  <a:pt x="22" y="29"/>
                </a:cubicBezTo>
                <a:cubicBezTo>
                  <a:pt x="19" y="29"/>
                  <a:pt x="19" y="29"/>
                  <a:pt x="19" y="29"/>
                </a:cubicBezTo>
                <a:cubicBezTo>
                  <a:pt x="19" y="23"/>
                  <a:pt x="19" y="23"/>
                  <a:pt x="19" y="23"/>
                </a:cubicBezTo>
                <a:cubicBezTo>
                  <a:pt x="19" y="23"/>
                  <a:pt x="19" y="23"/>
                  <a:pt x="19" y="23"/>
                </a:cubicBezTo>
                <a:cubicBezTo>
                  <a:pt x="18" y="26"/>
                  <a:pt x="16" y="29"/>
                  <a:pt x="10" y="29"/>
                </a:cubicBezTo>
                <a:cubicBezTo>
                  <a:pt x="3" y="29"/>
                  <a:pt x="0" y="25"/>
                  <a:pt x="0" y="18"/>
                </a:cubicBezTo>
                <a:cubicBezTo>
                  <a:pt x="0" y="0"/>
                  <a:pt x="0" y="0"/>
                  <a:pt x="0" y="0"/>
                </a:cubicBezTo>
                <a:cubicBezTo>
                  <a:pt x="3" y="0"/>
                  <a:pt x="3" y="0"/>
                  <a:pt x="3" y="0"/>
                </a:cubicBezTo>
                <a:cubicBezTo>
                  <a:pt x="3" y="17"/>
                  <a:pt x="3" y="17"/>
                  <a:pt x="3" y="17"/>
                </a:cubicBezTo>
                <a:cubicBezTo>
                  <a:pt x="3" y="23"/>
                  <a:pt x="5" y="26"/>
                  <a:pt x="10" y="26"/>
                </a:cubicBezTo>
                <a:cubicBezTo>
                  <a:pt x="17" y="26"/>
                  <a:pt x="19" y="21"/>
                  <a:pt x="19" y="16"/>
                </a:cubicBezTo>
                <a:cubicBezTo>
                  <a:pt x="19" y="0"/>
                  <a:pt x="19" y="0"/>
                  <a:pt x="19" y="0"/>
                </a:cubicBezTo>
                <a:cubicBezTo>
                  <a:pt x="22" y="0"/>
                  <a:pt x="22" y="0"/>
                  <a:pt x="22" y="0"/>
                </a:cubicBez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35"/>
          <p:cNvSpPr>
            <a:spLocks/>
          </p:cNvSpPr>
          <p:nvPr userDrawn="1"/>
        </p:nvSpPr>
        <p:spPr bwMode="black">
          <a:xfrm>
            <a:off x="8521700" y="6583363"/>
            <a:ext cx="68263" cy="130175"/>
          </a:xfrm>
          <a:custGeom>
            <a:avLst/>
            <a:gdLst>
              <a:gd name="T0" fmla="*/ 0 w 117"/>
              <a:gd name="T1" fmla="*/ 0 h 223"/>
              <a:gd name="T2" fmla="*/ 2147483646 w 117"/>
              <a:gd name="T3" fmla="*/ 0 h 223"/>
              <a:gd name="T4" fmla="*/ 2147483646 w 117"/>
              <a:gd name="T5" fmla="*/ 2147483646 h 223"/>
              <a:gd name="T6" fmla="*/ 2147483646 w 117"/>
              <a:gd name="T7" fmla="*/ 2147483646 h 223"/>
              <a:gd name="T8" fmla="*/ 2147483646 w 117"/>
              <a:gd name="T9" fmla="*/ 2147483646 h 223"/>
              <a:gd name="T10" fmla="*/ 2147483646 w 117"/>
              <a:gd name="T11" fmla="*/ 2147483646 h 223"/>
              <a:gd name="T12" fmla="*/ 2147483646 w 117"/>
              <a:gd name="T13" fmla="*/ 2147483646 h 223"/>
              <a:gd name="T14" fmla="*/ 2147483646 w 117"/>
              <a:gd name="T15" fmla="*/ 2147483646 h 223"/>
              <a:gd name="T16" fmla="*/ 2147483646 w 117"/>
              <a:gd name="T17" fmla="*/ 2147483646 h 223"/>
              <a:gd name="T18" fmla="*/ 2147483646 w 117"/>
              <a:gd name="T19" fmla="*/ 2147483646 h 223"/>
              <a:gd name="T20" fmla="*/ 0 w 117"/>
              <a:gd name="T21" fmla="*/ 2147483646 h 223"/>
              <a:gd name="T22" fmla="*/ 0 w 117"/>
              <a:gd name="T23" fmla="*/ 0 h 2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 h="223">
                <a:moveTo>
                  <a:pt x="0" y="0"/>
                </a:moveTo>
                <a:lnTo>
                  <a:pt x="16" y="0"/>
                </a:lnTo>
                <a:lnTo>
                  <a:pt x="16" y="133"/>
                </a:lnTo>
                <a:lnTo>
                  <a:pt x="85" y="69"/>
                </a:lnTo>
                <a:lnTo>
                  <a:pt x="106" y="69"/>
                </a:lnTo>
                <a:lnTo>
                  <a:pt x="37" y="138"/>
                </a:lnTo>
                <a:lnTo>
                  <a:pt x="117" y="223"/>
                </a:lnTo>
                <a:lnTo>
                  <a:pt x="90" y="223"/>
                </a:lnTo>
                <a:lnTo>
                  <a:pt x="16" y="143"/>
                </a:lnTo>
                <a:lnTo>
                  <a:pt x="16" y="223"/>
                </a:lnTo>
                <a:lnTo>
                  <a:pt x="0" y="2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Rectangle 36"/>
          <p:cNvSpPr>
            <a:spLocks noChangeArrowheads="1"/>
          </p:cNvSpPr>
          <p:nvPr userDrawn="1"/>
        </p:nvSpPr>
        <p:spPr bwMode="auto">
          <a:xfrm>
            <a:off x="6081713" y="6464300"/>
            <a:ext cx="471487" cy="396875"/>
          </a:xfrm>
          <a:prstGeom prst="rect">
            <a:avLst/>
          </a:prstGeom>
          <a:solidFill>
            <a:srgbClr val="0097A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30" name="Rectangle 37"/>
          <p:cNvSpPr>
            <a:spLocks noGrp="1" noChangeArrowheads="1"/>
          </p:cNvSpPr>
          <p:nvPr>
            <p:ph type="sldNum" sz="quarter" idx="10"/>
          </p:nvPr>
        </p:nvSpPr>
        <p:spPr/>
        <p:txBody>
          <a:bodyPr/>
          <a:lstStyle>
            <a:lvl1pPr>
              <a:defRPr/>
            </a:lvl1pPr>
          </a:lstStyle>
          <a:p>
            <a:pPr>
              <a:defRPr/>
            </a:pPr>
            <a:fld id="{536359F3-9BC2-44B1-8B27-19748406F636}" type="slidenum">
              <a:rPr lang="en-US" altLang="en-US"/>
              <a:pPr>
                <a:defRPr/>
              </a:pPr>
              <a:t>‹#›</a:t>
            </a:fld>
            <a:endParaRPr lang="en-US" altLang="en-US"/>
          </a:p>
        </p:txBody>
      </p:sp>
    </p:spTree>
    <p:extLst>
      <p:ext uri="{BB962C8B-B14F-4D97-AF65-F5344CB8AC3E}">
        <p14:creationId xmlns:p14="http://schemas.microsoft.com/office/powerpoint/2010/main" val="425921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1064" name="Rectangle 4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defRPr>
            </a:lvl1pPr>
          </a:lstStyle>
          <a:p>
            <a:pPr>
              <a:defRPr/>
            </a:pPr>
            <a:endParaRPr lang="en-GB" altLang="en-US"/>
          </a:p>
        </p:txBody>
      </p:sp>
      <p:sp>
        <p:nvSpPr>
          <p:cNvPr id="1029" name="Rectangle 41"/>
          <p:cNvSpPr>
            <a:spLocks noChangeArrowheads="1"/>
          </p:cNvSpPr>
          <p:nvPr/>
        </p:nvSpPr>
        <p:spPr bwMode="auto">
          <a:xfrm>
            <a:off x="0" y="6518275"/>
            <a:ext cx="914400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mtClean="0"/>
          </a:p>
        </p:txBody>
      </p:sp>
      <p:sp>
        <p:nvSpPr>
          <p:cNvPr id="1030" name="Rectangle 42"/>
          <p:cNvSpPr>
            <a:spLocks noChangeArrowheads="1"/>
          </p:cNvSpPr>
          <p:nvPr/>
        </p:nvSpPr>
        <p:spPr bwMode="auto">
          <a:xfrm>
            <a:off x="-3175" y="6534150"/>
            <a:ext cx="6881813" cy="327025"/>
          </a:xfrm>
          <a:prstGeom prst="rect">
            <a:avLst/>
          </a:prstGeom>
          <a:solidFill>
            <a:srgbClr val="C00000"/>
          </a:solidFill>
          <a:ln>
            <a:noFill/>
          </a:ln>
          <a:effectLs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mtClean="0"/>
          </a:p>
        </p:txBody>
      </p:sp>
      <p:sp>
        <p:nvSpPr>
          <p:cNvPr id="1031" name="Rectangle 43"/>
          <p:cNvSpPr>
            <a:spLocks noChangeArrowheads="1"/>
          </p:cNvSpPr>
          <p:nvPr/>
        </p:nvSpPr>
        <p:spPr bwMode="auto">
          <a:xfrm>
            <a:off x="6894513" y="6534150"/>
            <a:ext cx="2249487" cy="327025"/>
          </a:xfrm>
          <a:prstGeom prst="rect">
            <a:avLst/>
          </a:prstGeom>
          <a:solidFill>
            <a:srgbClr val="C00000"/>
          </a:solidFill>
          <a:ln>
            <a:noFill/>
          </a:ln>
          <a:effectLs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mtClean="0"/>
          </a:p>
        </p:txBody>
      </p:sp>
      <p:sp>
        <p:nvSpPr>
          <p:cNvPr id="1032" name="Text Box 44"/>
          <p:cNvSpPr txBox="1">
            <a:spLocks noChangeArrowheads="1"/>
          </p:cNvSpPr>
          <p:nvPr/>
        </p:nvSpPr>
        <p:spPr bwMode="auto">
          <a:xfrm>
            <a:off x="6894513" y="6535738"/>
            <a:ext cx="224948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algn="ctr" eaLnBrk="1" hangingPunct="1">
              <a:spcBef>
                <a:spcPct val="50000"/>
              </a:spcBef>
              <a:defRPr/>
            </a:pPr>
            <a:r>
              <a:rPr lang="en-GB" altLang="en-US" sz="1300" dirty="0" smtClean="0"/>
              <a:t>www.portsmouth.gov.uk</a:t>
            </a:r>
          </a:p>
        </p:txBody>
      </p:sp>
      <p:sp>
        <p:nvSpPr>
          <p:cNvPr id="1069" name="Rectangle 45"/>
          <p:cNvSpPr>
            <a:spLocks noGrp="1" noChangeArrowheads="1"/>
          </p:cNvSpPr>
          <p:nvPr>
            <p:ph type="sldNum" sz="quarter" idx="4"/>
          </p:nvPr>
        </p:nvSpPr>
        <p:spPr bwMode="auto">
          <a:xfrm>
            <a:off x="468313" y="6540500"/>
            <a:ext cx="2133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2000" rIns="91440" bIns="45720" numCol="1" anchor="t" anchorCtr="0" compatLnSpc="1">
            <a:prstTxWarp prst="textNoShape">
              <a:avLst/>
            </a:prstTxWarp>
          </a:bodyPr>
          <a:lstStyle>
            <a:lvl1pPr eaLnBrk="1" hangingPunct="1">
              <a:defRPr sz="1100"/>
            </a:lvl1pPr>
          </a:lstStyle>
          <a:p>
            <a:pPr>
              <a:defRPr/>
            </a:pPr>
            <a:fld id="{6D8B783C-3DAC-4CCF-ACAB-D940AF183ADE}" type="slidenum">
              <a:rPr lang="en-GB" altLang="en-US"/>
              <a:pPr>
                <a:defRPr/>
              </a:pPr>
              <a:t>‹#›</a:t>
            </a:fld>
            <a:endParaRPr lang="en-GB" altLang="en-US"/>
          </a:p>
        </p:txBody>
      </p:sp>
      <p:sp>
        <p:nvSpPr>
          <p:cNvPr id="1034" name="TextBox 1"/>
          <p:cNvSpPr txBox="1">
            <a:spLocks noChangeArrowheads="1"/>
          </p:cNvSpPr>
          <p:nvPr userDrawn="1"/>
        </p:nvSpPr>
        <p:spPr bwMode="auto">
          <a:xfrm>
            <a:off x="0" y="0"/>
            <a:ext cx="9144000" cy="3698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defRPr/>
            </a:pPr>
            <a:endParaRPr lang="en-US" altLang="en-US" smtClean="0"/>
          </a:p>
        </p:txBody>
      </p:sp>
    </p:spTree>
    <p:extLst>
      <p:ext uri="{BB962C8B-B14F-4D97-AF65-F5344CB8AC3E}">
        <p14:creationId xmlns:p14="http://schemas.microsoft.com/office/powerpoint/2010/main" val="245941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1064" name="Rectangle 4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solidFill>
                <a:srgbClr val="000000"/>
              </a:solidFill>
            </a:endParaRPr>
          </a:p>
        </p:txBody>
      </p:sp>
      <p:sp>
        <p:nvSpPr>
          <p:cNvPr id="1029" name="Rectangle 41"/>
          <p:cNvSpPr>
            <a:spLocks noChangeArrowheads="1"/>
          </p:cNvSpPr>
          <p:nvPr/>
        </p:nvSpPr>
        <p:spPr bwMode="auto">
          <a:xfrm>
            <a:off x="0" y="6518275"/>
            <a:ext cx="91440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1030" name="Rectangle 42"/>
          <p:cNvSpPr>
            <a:spLocks noChangeArrowheads="1"/>
          </p:cNvSpPr>
          <p:nvPr/>
        </p:nvSpPr>
        <p:spPr bwMode="auto">
          <a:xfrm>
            <a:off x="-3175" y="6534150"/>
            <a:ext cx="6881813" cy="327025"/>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1031" name="Rectangle 43"/>
          <p:cNvSpPr>
            <a:spLocks noChangeArrowheads="1"/>
          </p:cNvSpPr>
          <p:nvPr/>
        </p:nvSpPr>
        <p:spPr bwMode="auto">
          <a:xfrm>
            <a:off x="6894513" y="6534150"/>
            <a:ext cx="2249487" cy="327025"/>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1032" name="Text Box 44"/>
          <p:cNvSpPr txBox="1">
            <a:spLocks noChangeArrowheads="1"/>
          </p:cNvSpPr>
          <p:nvPr/>
        </p:nvSpPr>
        <p:spPr bwMode="auto">
          <a:xfrm>
            <a:off x="6894513" y="6540500"/>
            <a:ext cx="22494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altLang="en-US" sz="1300" smtClean="0">
                <a:solidFill>
                  <a:srgbClr val="FFFFFF"/>
                </a:solidFill>
              </a:rPr>
              <a:t>www.portsmouth.gov.uk</a:t>
            </a:r>
          </a:p>
        </p:txBody>
      </p:sp>
      <p:sp>
        <p:nvSpPr>
          <p:cNvPr id="1069" name="Rectangle 45"/>
          <p:cNvSpPr>
            <a:spLocks noGrp="1" noChangeArrowheads="1"/>
          </p:cNvSpPr>
          <p:nvPr>
            <p:ph type="sldNum" sz="quarter" idx="4"/>
          </p:nvPr>
        </p:nvSpPr>
        <p:spPr bwMode="auto">
          <a:xfrm>
            <a:off x="468313" y="6540500"/>
            <a:ext cx="2133600" cy="317500"/>
          </a:xfrm>
          <a:prstGeom prst="rect">
            <a:avLst/>
          </a:prstGeom>
          <a:noFill/>
          <a:ln w="9525">
            <a:noFill/>
            <a:miter lim="800000"/>
            <a:headEnd/>
            <a:tailEnd/>
          </a:ln>
          <a:effectLst/>
        </p:spPr>
        <p:txBody>
          <a:bodyPr vert="horz" wrap="square" lIns="0" tIns="72000" rIns="91440" bIns="45720" numCol="1" anchor="t" anchorCtr="0" compatLnSpc="1">
            <a:prstTxWarp prst="textNoShape">
              <a:avLst/>
            </a:prstTxWarp>
          </a:bodyPr>
          <a:lstStyle>
            <a:lvl1pPr>
              <a:spcBef>
                <a:spcPct val="0"/>
              </a:spcBef>
              <a:defRPr sz="1100"/>
            </a:lvl1pPr>
          </a:lstStyle>
          <a:p>
            <a:pPr>
              <a:defRPr/>
            </a:pPr>
            <a:fld id="{11414446-B43A-487D-A122-71E159630F5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674955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1064" name="Rectangle 4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solidFill>
                <a:srgbClr val="000000"/>
              </a:solidFill>
            </a:endParaRPr>
          </a:p>
        </p:txBody>
      </p:sp>
      <p:sp>
        <p:nvSpPr>
          <p:cNvPr id="1029" name="Rectangle 41"/>
          <p:cNvSpPr>
            <a:spLocks noChangeArrowheads="1"/>
          </p:cNvSpPr>
          <p:nvPr/>
        </p:nvSpPr>
        <p:spPr bwMode="auto">
          <a:xfrm>
            <a:off x="0" y="6518275"/>
            <a:ext cx="91440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1030" name="Rectangle 42"/>
          <p:cNvSpPr>
            <a:spLocks noChangeArrowheads="1"/>
          </p:cNvSpPr>
          <p:nvPr/>
        </p:nvSpPr>
        <p:spPr bwMode="auto">
          <a:xfrm>
            <a:off x="-3175" y="6534150"/>
            <a:ext cx="6881813" cy="327025"/>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1031" name="Rectangle 43"/>
          <p:cNvSpPr>
            <a:spLocks noChangeArrowheads="1"/>
          </p:cNvSpPr>
          <p:nvPr/>
        </p:nvSpPr>
        <p:spPr bwMode="auto">
          <a:xfrm>
            <a:off x="6894513" y="6534150"/>
            <a:ext cx="2249487" cy="327025"/>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en-US" smtClean="0">
              <a:solidFill>
                <a:srgbClr val="000000"/>
              </a:solidFill>
            </a:endParaRPr>
          </a:p>
        </p:txBody>
      </p:sp>
      <p:sp>
        <p:nvSpPr>
          <p:cNvPr id="1032" name="Text Box 44"/>
          <p:cNvSpPr txBox="1">
            <a:spLocks noChangeArrowheads="1"/>
          </p:cNvSpPr>
          <p:nvPr/>
        </p:nvSpPr>
        <p:spPr bwMode="auto">
          <a:xfrm>
            <a:off x="6894513" y="6540500"/>
            <a:ext cx="22494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300" smtClean="0">
                <a:solidFill>
                  <a:srgbClr val="FFFFFF"/>
                </a:solidFill>
              </a:rPr>
              <a:t>www.portsmouth.gov.uk</a:t>
            </a:r>
          </a:p>
        </p:txBody>
      </p:sp>
      <p:sp>
        <p:nvSpPr>
          <p:cNvPr id="1069" name="Rectangle 45"/>
          <p:cNvSpPr>
            <a:spLocks noGrp="1" noChangeArrowheads="1"/>
          </p:cNvSpPr>
          <p:nvPr>
            <p:ph type="sldNum" sz="quarter" idx="4"/>
          </p:nvPr>
        </p:nvSpPr>
        <p:spPr bwMode="auto">
          <a:xfrm>
            <a:off x="468313" y="6540500"/>
            <a:ext cx="2133600" cy="317500"/>
          </a:xfrm>
          <a:prstGeom prst="rect">
            <a:avLst/>
          </a:prstGeom>
          <a:noFill/>
          <a:ln w="9525">
            <a:noFill/>
            <a:miter lim="800000"/>
            <a:headEnd/>
            <a:tailEnd/>
          </a:ln>
          <a:effectLst/>
        </p:spPr>
        <p:txBody>
          <a:bodyPr vert="horz" wrap="square" lIns="0" tIns="72000" rIns="91440" bIns="45720" numCol="1" anchor="t" anchorCtr="0" compatLnSpc="1">
            <a:prstTxWarp prst="textNoShape">
              <a:avLst/>
            </a:prstTxWarp>
          </a:bodyPr>
          <a:lstStyle>
            <a:lvl1pPr>
              <a:defRPr sz="1100"/>
            </a:lvl1pPr>
          </a:lstStyle>
          <a:p>
            <a:pPr>
              <a:defRPr/>
            </a:pPr>
            <a:fld id="{24770B43-7048-4E8B-8695-E3BEECF32F8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582224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1064" name="Rectangle 4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defRPr>
            </a:lvl1pPr>
          </a:lstStyle>
          <a:p>
            <a:pPr>
              <a:defRPr/>
            </a:pPr>
            <a:endParaRPr lang="en-GB" altLang="en-US"/>
          </a:p>
        </p:txBody>
      </p:sp>
      <p:sp>
        <p:nvSpPr>
          <p:cNvPr id="1029" name="Rectangle 41"/>
          <p:cNvSpPr>
            <a:spLocks noChangeArrowheads="1"/>
          </p:cNvSpPr>
          <p:nvPr/>
        </p:nvSpPr>
        <p:spPr bwMode="auto">
          <a:xfrm>
            <a:off x="0" y="6518275"/>
            <a:ext cx="914400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mtClean="0"/>
          </a:p>
        </p:txBody>
      </p:sp>
      <p:sp>
        <p:nvSpPr>
          <p:cNvPr id="1030" name="Rectangle 42"/>
          <p:cNvSpPr>
            <a:spLocks noChangeArrowheads="1"/>
          </p:cNvSpPr>
          <p:nvPr/>
        </p:nvSpPr>
        <p:spPr bwMode="auto">
          <a:xfrm>
            <a:off x="-3175" y="6534150"/>
            <a:ext cx="6881813" cy="327025"/>
          </a:xfrm>
          <a:prstGeom prst="rect">
            <a:avLst/>
          </a:prstGeom>
          <a:solidFill>
            <a:srgbClr val="C0C0C0"/>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mtClean="0"/>
          </a:p>
        </p:txBody>
      </p:sp>
      <p:sp>
        <p:nvSpPr>
          <p:cNvPr id="1031" name="Rectangle 43"/>
          <p:cNvSpPr>
            <a:spLocks noChangeArrowheads="1"/>
          </p:cNvSpPr>
          <p:nvPr/>
        </p:nvSpPr>
        <p:spPr bwMode="auto">
          <a:xfrm>
            <a:off x="6894513" y="6534150"/>
            <a:ext cx="2249487" cy="327025"/>
          </a:xfrm>
          <a:prstGeom prst="rect">
            <a:avLst/>
          </a:prstGeom>
          <a:solidFill>
            <a:schemeClr val="tx2"/>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mtClean="0"/>
          </a:p>
        </p:txBody>
      </p:sp>
      <p:sp>
        <p:nvSpPr>
          <p:cNvPr id="1032" name="Text Box 44"/>
          <p:cNvSpPr txBox="1">
            <a:spLocks noChangeArrowheads="1"/>
          </p:cNvSpPr>
          <p:nvPr/>
        </p:nvSpPr>
        <p:spPr bwMode="auto">
          <a:xfrm>
            <a:off x="6894513" y="6540500"/>
            <a:ext cx="2249487"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GB" altLang="en-US" sz="1300" smtClean="0">
                <a:solidFill>
                  <a:schemeClr val="folHlink"/>
                </a:solidFill>
              </a:rPr>
              <a:t>www.portsmouth.gov.uk</a:t>
            </a:r>
          </a:p>
        </p:txBody>
      </p:sp>
      <p:sp>
        <p:nvSpPr>
          <p:cNvPr id="1069" name="Rectangle 45"/>
          <p:cNvSpPr>
            <a:spLocks noGrp="1" noChangeArrowheads="1"/>
          </p:cNvSpPr>
          <p:nvPr>
            <p:ph type="sldNum" sz="quarter" idx="4"/>
          </p:nvPr>
        </p:nvSpPr>
        <p:spPr bwMode="auto">
          <a:xfrm>
            <a:off x="468313" y="6540500"/>
            <a:ext cx="2133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2000" rIns="91440" bIns="45720" numCol="1" anchor="t" anchorCtr="0" compatLnSpc="1">
            <a:prstTxWarp prst="textNoShape">
              <a:avLst/>
            </a:prstTxWarp>
          </a:bodyPr>
          <a:lstStyle>
            <a:lvl1pPr eaLnBrk="1" hangingPunct="1">
              <a:spcBef>
                <a:spcPct val="0"/>
              </a:spcBef>
              <a:defRPr sz="1100"/>
            </a:lvl1pPr>
          </a:lstStyle>
          <a:p>
            <a:pPr>
              <a:defRPr/>
            </a:pPr>
            <a:fld id="{973E27D7-B6CD-41AC-81EB-B01496715416}" type="slidenum">
              <a:rPr lang="en-GB" altLang="en-US"/>
              <a:pPr>
                <a:defRPr/>
              </a:pPr>
              <a:t>‹#›</a:t>
            </a:fld>
            <a:endParaRPr lang="en-GB" altLang="en-US"/>
          </a:p>
        </p:txBody>
      </p:sp>
    </p:spTree>
    <p:extLst>
      <p:ext uri="{BB962C8B-B14F-4D97-AF65-F5344CB8AC3E}">
        <p14:creationId xmlns:p14="http://schemas.microsoft.com/office/powerpoint/2010/main" val="32266618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1064" name="Rectangle 4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050">
                <a:latin typeface="Arial" charset="0"/>
              </a:defRPr>
            </a:lvl1pPr>
          </a:lstStyle>
          <a:p>
            <a:pPr>
              <a:defRPr/>
            </a:pPr>
            <a:endParaRPr lang="en-GB" altLang="en-US">
              <a:solidFill>
                <a:srgbClr val="000000"/>
              </a:solidFill>
            </a:endParaRPr>
          </a:p>
        </p:txBody>
      </p:sp>
      <p:sp>
        <p:nvSpPr>
          <p:cNvPr id="1029" name="Rectangle 41"/>
          <p:cNvSpPr>
            <a:spLocks noChangeArrowheads="1"/>
          </p:cNvSpPr>
          <p:nvPr/>
        </p:nvSpPr>
        <p:spPr bwMode="auto">
          <a:xfrm>
            <a:off x="0" y="6518277"/>
            <a:ext cx="914400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z="1350" smtClean="0">
              <a:solidFill>
                <a:srgbClr val="000000"/>
              </a:solidFill>
            </a:endParaRPr>
          </a:p>
        </p:txBody>
      </p:sp>
      <p:sp>
        <p:nvSpPr>
          <p:cNvPr id="1030" name="Rectangle 42"/>
          <p:cNvSpPr>
            <a:spLocks noChangeArrowheads="1"/>
          </p:cNvSpPr>
          <p:nvPr/>
        </p:nvSpPr>
        <p:spPr bwMode="auto">
          <a:xfrm>
            <a:off x="-3174" y="6534152"/>
            <a:ext cx="6881813" cy="327025"/>
          </a:xfrm>
          <a:prstGeom prst="rect">
            <a:avLst/>
          </a:prstGeom>
          <a:solidFill>
            <a:srgbClr val="C00000"/>
          </a:solidFill>
          <a:ln>
            <a:noFill/>
          </a:ln>
          <a:effectLs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z="1350" smtClean="0">
              <a:solidFill>
                <a:srgbClr val="000000"/>
              </a:solidFill>
            </a:endParaRPr>
          </a:p>
        </p:txBody>
      </p:sp>
      <p:sp>
        <p:nvSpPr>
          <p:cNvPr id="1031" name="Rectangle 43"/>
          <p:cNvSpPr>
            <a:spLocks noChangeArrowheads="1"/>
          </p:cNvSpPr>
          <p:nvPr/>
        </p:nvSpPr>
        <p:spPr bwMode="auto">
          <a:xfrm>
            <a:off x="6894514" y="6534152"/>
            <a:ext cx="2249487" cy="327025"/>
          </a:xfrm>
          <a:prstGeom prst="rect">
            <a:avLst/>
          </a:prstGeom>
          <a:solidFill>
            <a:srgbClr val="C00000"/>
          </a:solidFill>
          <a:ln>
            <a:noFill/>
          </a:ln>
          <a:effectLs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eaLnBrk="1" hangingPunct="1">
              <a:spcBef>
                <a:spcPct val="50000"/>
              </a:spcBef>
              <a:defRPr/>
            </a:pPr>
            <a:endParaRPr lang="en-US" altLang="en-US" sz="1350" smtClean="0">
              <a:solidFill>
                <a:srgbClr val="000000"/>
              </a:solidFill>
            </a:endParaRPr>
          </a:p>
        </p:txBody>
      </p:sp>
      <p:sp>
        <p:nvSpPr>
          <p:cNvPr id="1032" name="Text Box 44"/>
          <p:cNvSpPr txBox="1">
            <a:spLocks noChangeArrowheads="1"/>
          </p:cNvSpPr>
          <p:nvPr/>
        </p:nvSpPr>
        <p:spPr bwMode="auto">
          <a:xfrm>
            <a:off x="6894514" y="6535738"/>
            <a:ext cx="2249487"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defRPr>
            </a:lvl9pPr>
          </a:lstStyle>
          <a:p>
            <a:pPr algn="ctr" eaLnBrk="1" hangingPunct="1">
              <a:spcBef>
                <a:spcPct val="50000"/>
              </a:spcBef>
              <a:defRPr/>
            </a:pPr>
            <a:r>
              <a:rPr lang="en-GB" altLang="en-US" sz="975" dirty="0" smtClean="0">
                <a:solidFill>
                  <a:srgbClr val="000000"/>
                </a:solidFill>
              </a:rPr>
              <a:t>www.portsmouth.gov.uk</a:t>
            </a:r>
          </a:p>
        </p:txBody>
      </p:sp>
      <p:sp>
        <p:nvSpPr>
          <p:cNvPr id="1069" name="Rectangle 45"/>
          <p:cNvSpPr>
            <a:spLocks noGrp="1" noChangeArrowheads="1"/>
          </p:cNvSpPr>
          <p:nvPr>
            <p:ph type="sldNum" sz="quarter" idx="4"/>
          </p:nvPr>
        </p:nvSpPr>
        <p:spPr bwMode="auto">
          <a:xfrm>
            <a:off x="468313" y="6540500"/>
            <a:ext cx="2133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2000" rIns="91440" bIns="45720" numCol="1" anchor="t" anchorCtr="0" compatLnSpc="1">
            <a:prstTxWarp prst="textNoShape">
              <a:avLst/>
            </a:prstTxWarp>
          </a:bodyPr>
          <a:lstStyle>
            <a:lvl1pPr eaLnBrk="1" hangingPunct="1">
              <a:defRPr sz="825"/>
            </a:lvl1pPr>
          </a:lstStyle>
          <a:p>
            <a:pPr>
              <a:defRPr/>
            </a:pPr>
            <a:fld id="{8F7A6F3C-D5F2-421A-AD30-4473BC4CBBE6}" type="slidenum">
              <a:rPr lang="en-GB" altLang="en-US">
                <a:solidFill>
                  <a:srgbClr val="000000"/>
                </a:solidFill>
              </a:rPr>
              <a:pPr>
                <a:defRPr/>
              </a:pPr>
              <a:t>‹#›</a:t>
            </a:fld>
            <a:endParaRPr lang="en-GB" altLang="en-US">
              <a:solidFill>
                <a:srgbClr val="000000"/>
              </a:solidFill>
            </a:endParaRPr>
          </a:p>
        </p:txBody>
      </p:sp>
      <p:sp>
        <p:nvSpPr>
          <p:cNvPr id="1034" name="TextBox 1"/>
          <p:cNvSpPr txBox="1">
            <a:spLocks noChangeArrowheads="1"/>
          </p:cNvSpPr>
          <p:nvPr userDrawn="1"/>
        </p:nvSpPr>
        <p:spPr bwMode="auto">
          <a:xfrm>
            <a:off x="0" y="0"/>
            <a:ext cx="9144000" cy="30008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a:solidFill>
                  <a:schemeClr val="tx1"/>
                </a:solidFill>
                <a:latin typeface="Arial" panose="020B0604020202020204" pitchFamily="34" charset="0"/>
              </a:defRPr>
            </a:lvl1pPr>
            <a:lvl2pPr marL="742950" indent="-285750">
              <a:spcBef>
                <a:spcPct val="50000"/>
              </a:spcBef>
              <a:defRPr>
                <a:solidFill>
                  <a:schemeClr val="tx1"/>
                </a:solidFill>
                <a:latin typeface="Arial" panose="020B0604020202020204" pitchFamily="34" charset="0"/>
              </a:defRPr>
            </a:lvl2pPr>
            <a:lvl3pPr marL="1143000" indent="-228600">
              <a:spcBef>
                <a:spcPct val="50000"/>
              </a:spcBef>
              <a:defRPr>
                <a:solidFill>
                  <a:schemeClr val="tx1"/>
                </a:solidFill>
                <a:latin typeface="Arial" panose="020B0604020202020204" pitchFamily="34" charset="0"/>
              </a:defRPr>
            </a:lvl3pPr>
            <a:lvl4pPr marL="1600200" indent="-228600">
              <a:spcBef>
                <a:spcPct val="50000"/>
              </a:spcBef>
              <a:defRPr>
                <a:solidFill>
                  <a:schemeClr val="tx1"/>
                </a:solidFill>
                <a:latin typeface="Arial" panose="020B0604020202020204" pitchFamily="34" charset="0"/>
              </a:defRPr>
            </a:lvl4pPr>
            <a:lvl5pPr marL="2057400" indent="-228600">
              <a:spcBef>
                <a:spcPct val="50000"/>
              </a:spcBef>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defRPr/>
            </a:pPr>
            <a:endParaRPr lang="en-US" altLang="en-US" sz="1350" smtClean="0">
              <a:solidFill>
                <a:srgbClr val="000000"/>
              </a:solidFill>
            </a:endParaRPr>
          </a:p>
        </p:txBody>
      </p:sp>
    </p:spTree>
    <p:extLst>
      <p:ext uri="{BB962C8B-B14F-4D97-AF65-F5344CB8AC3E}">
        <p14:creationId xmlns:p14="http://schemas.microsoft.com/office/powerpoint/2010/main" val="24522074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Arial" charset="0"/>
        </a:defRPr>
      </a:lvl2pPr>
      <a:lvl3pPr algn="l" rtl="0" eaLnBrk="0" fontAlgn="base" hangingPunct="0">
        <a:spcBef>
          <a:spcPct val="0"/>
        </a:spcBef>
        <a:spcAft>
          <a:spcPct val="0"/>
        </a:spcAft>
        <a:defRPr sz="2700">
          <a:solidFill>
            <a:schemeClr val="tx2"/>
          </a:solidFill>
          <a:latin typeface="Arial" charset="0"/>
        </a:defRPr>
      </a:lvl3pPr>
      <a:lvl4pPr algn="l" rtl="0" eaLnBrk="0" fontAlgn="base" hangingPunct="0">
        <a:spcBef>
          <a:spcPct val="0"/>
        </a:spcBef>
        <a:spcAft>
          <a:spcPct val="0"/>
        </a:spcAft>
        <a:defRPr sz="2700">
          <a:solidFill>
            <a:schemeClr val="tx2"/>
          </a:solidFill>
          <a:latin typeface="Arial" charset="0"/>
        </a:defRPr>
      </a:lvl4pPr>
      <a:lvl5pPr algn="l" rtl="0" eaLnBrk="0" fontAlgn="base" hangingPunct="0">
        <a:spcBef>
          <a:spcPct val="0"/>
        </a:spcBef>
        <a:spcAft>
          <a:spcPct val="0"/>
        </a:spcAft>
        <a:defRPr sz="2700">
          <a:solidFill>
            <a:schemeClr val="tx2"/>
          </a:solidFill>
          <a:latin typeface="Arial" charset="0"/>
        </a:defRPr>
      </a:lvl5pPr>
      <a:lvl6pPr marL="342900" algn="l" rtl="0" fontAlgn="base">
        <a:spcBef>
          <a:spcPct val="0"/>
        </a:spcBef>
        <a:spcAft>
          <a:spcPct val="0"/>
        </a:spcAft>
        <a:defRPr sz="2700">
          <a:solidFill>
            <a:schemeClr val="tx2"/>
          </a:solidFill>
          <a:latin typeface="Arial" charset="0"/>
        </a:defRPr>
      </a:lvl6pPr>
      <a:lvl7pPr marL="685800" algn="l" rtl="0" fontAlgn="base">
        <a:spcBef>
          <a:spcPct val="0"/>
        </a:spcBef>
        <a:spcAft>
          <a:spcPct val="0"/>
        </a:spcAft>
        <a:defRPr sz="2700">
          <a:solidFill>
            <a:schemeClr val="tx2"/>
          </a:solidFill>
          <a:latin typeface="Arial" charset="0"/>
        </a:defRPr>
      </a:lvl7pPr>
      <a:lvl8pPr marL="1028700" algn="l" rtl="0" fontAlgn="base">
        <a:spcBef>
          <a:spcPct val="0"/>
        </a:spcBef>
        <a:spcAft>
          <a:spcPct val="0"/>
        </a:spcAft>
        <a:defRPr sz="2700">
          <a:solidFill>
            <a:schemeClr val="tx2"/>
          </a:solidFill>
          <a:latin typeface="Arial" charset="0"/>
        </a:defRPr>
      </a:lvl8pPr>
      <a:lvl9pPr marL="1371600" algn="l" rtl="0" fontAlgn="base">
        <a:spcBef>
          <a:spcPct val="0"/>
        </a:spcBef>
        <a:spcAft>
          <a:spcPct val="0"/>
        </a:spcAft>
        <a:defRPr sz="2700">
          <a:solidFill>
            <a:schemeClr val="tx2"/>
          </a:solidFill>
          <a:latin typeface="Arial" charset="0"/>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smtClean="0"/>
          </a:p>
        </p:txBody>
      </p:sp>
      <p:sp>
        <p:nvSpPr>
          <p:cNvPr id="1028" name="Rectangle 7"/>
          <p:cNvSpPr>
            <a:spLocks noChangeArrowheads="1"/>
          </p:cNvSpPr>
          <p:nvPr userDrawn="1"/>
        </p:nvSpPr>
        <p:spPr bwMode="auto">
          <a:xfrm>
            <a:off x="0" y="6453188"/>
            <a:ext cx="9144000" cy="404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1029" name="Rectangle 8"/>
          <p:cNvSpPr>
            <a:spLocks noChangeArrowheads="1"/>
          </p:cNvSpPr>
          <p:nvPr userDrawn="1"/>
        </p:nvSpPr>
        <p:spPr bwMode="auto">
          <a:xfrm>
            <a:off x="-3174" y="6464302"/>
            <a:ext cx="6073775" cy="396875"/>
          </a:xfrm>
          <a:prstGeom prst="rect">
            <a:avLst/>
          </a:prstGeom>
          <a:solidFill>
            <a:srgbClr val="C0C0C0"/>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1030" name="Rectangle 9"/>
          <p:cNvSpPr>
            <a:spLocks noChangeArrowheads="1"/>
          </p:cNvSpPr>
          <p:nvPr userDrawn="1"/>
        </p:nvSpPr>
        <p:spPr bwMode="auto">
          <a:xfrm>
            <a:off x="6565900" y="6464302"/>
            <a:ext cx="2578100" cy="396875"/>
          </a:xfrm>
          <a:prstGeom prst="rect">
            <a:avLst/>
          </a:prstGeom>
          <a:solidFill>
            <a:srgbClr val="0097AB"/>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2055" name="Freeform 10"/>
          <p:cNvSpPr>
            <a:spLocks/>
          </p:cNvSpPr>
          <p:nvPr userDrawn="1"/>
        </p:nvSpPr>
        <p:spPr bwMode="black">
          <a:xfrm>
            <a:off x="6704013" y="6621465"/>
            <a:ext cx="131762" cy="90487"/>
          </a:xfrm>
          <a:custGeom>
            <a:avLst/>
            <a:gdLst>
              <a:gd name="T0" fmla="*/ 2147483646 w 228"/>
              <a:gd name="T1" fmla="*/ 2147483646 h 154"/>
              <a:gd name="T2" fmla="*/ 2147483646 w 228"/>
              <a:gd name="T3" fmla="*/ 2147483646 h 154"/>
              <a:gd name="T4" fmla="*/ 2147483646 w 228"/>
              <a:gd name="T5" fmla="*/ 2147483646 h 154"/>
              <a:gd name="T6" fmla="*/ 2147483646 w 228"/>
              <a:gd name="T7" fmla="*/ 2147483646 h 154"/>
              <a:gd name="T8" fmla="*/ 2147483646 w 228"/>
              <a:gd name="T9" fmla="*/ 2147483646 h 154"/>
              <a:gd name="T10" fmla="*/ 2147483646 w 228"/>
              <a:gd name="T11" fmla="*/ 2147483646 h 154"/>
              <a:gd name="T12" fmla="*/ 0 w 228"/>
              <a:gd name="T13" fmla="*/ 0 h 154"/>
              <a:gd name="T14" fmla="*/ 2147483646 w 228"/>
              <a:gd name="T15" fmla="*/ 0 h 154"/>
              <a:gd name="T16" fmla="*/ 2147483646 w 228"/>
              <a:gd name="T17" fmla="*/ 2147483646 h 154"/>
              <a:gd name="T18" fmla="*/ 2147483646 w 228"/>
              <a:gd name="T19" fmla="*/ 2147483646 h 154"/>
              <a:gd name="T20" fmla="*/ 2147483646 w 228"/>
              <a:gd name="T21" fmla="*/ 0 h 154"/>
              <a:gd name="T22" fmla="*/ 2147483646 w 228"/>
              <a:gd name="T23" fmla="*/ 0 h 154"/>
              <a:gd name="T24" fmla="*/ 2147483646 w 228"/>
              <a:gd name="T25" fmla="*/ 2147483646 h 154"/>
              <a:gd name="T26" fmla="*/ 2147483646 w 228"/>
              <a:gd name="T27" fmla="*/ 2147483646 h 154"/>
              <a:gd name="T28" fmla="*/ 2147483646 w 228"/>
              <a:gd name="T29" fmla="*/ 0 h 154"/>
              <a:gd name="T30" fmla="*/ 2147483646 w 228"/>
              <a:gd name="T31" fmla="*/ 0 h 154"/>
              <a:gd name="T32" fmla="*/ 2147483646 w 228"/>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8" h="154">
                <a:moveTo>
                  <a:pt x="180" y="154"/>
                </a:moveTo>
                <a:lnTo>
                  <a:pt x="159" y="154"/>
                </a:lnTo>
                <a:lnTo>
                  <a:pt x="116" y="21"/>
                </a:lnTo>
                <a:lnTo>
                  <a:pt x="74" y="154"/>
                </a:lnTo>
                <a:lnTo>
                  <a:pt x="53" y="154"/>
                </a:lnTo>
                <a:lnTo>
                  <a:pt x="0" y="0"/>
                </a:lnTo>
                <a:lnTo>
                  <a:pt x="21" y="0"/>
                </a:lnTo>
                <a:lnTo>
                  <a:pt x="63" y="133"/>
                </a:lnTo>
                <a:lnTo>
                  <a:pt x="106" y="0"/>
                </a:lnTo>
                <a:lnTo>
                  <a:pt x="127" y="0"/>
                </a:lnTo>
                <a:lnTo>
                  <a:pt x="169" y="133"/>
                </a:lnTo>
                <a:lnTo>
                  <a:pt x="212" y="0"/>
                </a:lnTo>
                <a:lnTo>
                  <a:pt x="228" y="0"/>
                </a:lnTo>
                <a:lnTo>
                  <a:pt x="180"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56" name="Freeform 11"/>
          <p:cNvSpPr>
            <a:spLocks/>
          </p:cNvSpPr>
          <p:nvPr userDrawn="1"/>
        </p:nvSpPr>
        <p:spPr bwMode="black">
          <a:xfrm>
            <a:off x="6842126" y="6621465"/>
            <a:ext cx="131763" cy="90487"/>
          </a:xfrm>
          <a:custGeom>
            <a:avLst/>
            <a:gdLst>
              <a:gd name="T0" fmla="*/ 2147483646 w 229"/>
              <a:gd name="T1" fmla="*/ 2147483646 h 154"/>
              <a:gd name="T2" fmla="*/ 2147483646 w 229"/>
              <a:gd name="T3" fmla="*/ 2147483646 h 154"/>
              <a:gd name="T4" fmla="*/ 2147483646 w 229"/>
              <a:gd name="T5" fmla="*/ 2147483646 h 154"/>
              <a:gd name="T6" fmla="*/ 2147483646 w 229"/>
              <a:gd name="T7" fmla="*/ 2147483646 h 154"/>
              <a:gd name="T8" fmla="*/ 2147483646 w 229"/>
              <a:gd name="T9" fmla="*/ 2147483646 h 154"/>
              <a:gd name="T10" fmla="*/ 2147483646 w 229"/>
              <a:gd name="T11" fmla="*/ 2147483646 h 154"/>
              <a:gd name="T12" fmla="*/ 0 w 229"/>
              <a:gd name="T13" fmla="*/ 0 h 154"/>
              <a:gd name="T14" fmla="*/ 2147483646 w 229"/>
              <a:gd name="T15" fmla="*/ 0 h 154"/>
              <a:gd name="T16" fmla="*/ 2147483646 w 229"/>
              <a:gd name="T17" fmla="*/ 2147483646 h 154"/>
              <a:gd name="T18" fmla="*/ 2147483646 w 229"/>
              <a:gd name="T19" fmla="*/ 2147483646 h 154"/>
              <a:gd name="T20" fmla="*/ 2147483646 w 229"/>
              <a:gd name="T21" fmla="*/ 0 h 154"/>
              <a:gd name="T22" fmla="*/ 2147483646 w 229"/>
              <a:gd name="T23" fmla="*/ 0 h 154"/>
              <a:gd name="T24" fmla="*/ 2147483646 w 229"/>
              <a:gd name="T25" fmla="*/ 2147483646 h 154"/>
              <a:gd name="T26" fmla="*/ 2147483646 w 229"/>
              <a:gd name="T27" fmla="*/ 2147483646 h 154"/>
              <a:gd name="T28" fmla="*/ 2147483646 w 229"/>
              <a:gd name="T29" fmla="*/ 0 h 154"/>
              <a:gd name="T30" fmla="*/ 2147483646 w 229"/>
              <a:gd name="T31" fmla="*/ 0 h 154"/>
              <a:gd name="T32" fmla="*/ 2147483646 w 229"/>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54">
                <a:moveTo>
                  <a:pt x="181" y="154"/>
                </a:moveTo>
                <a:lnTo>
                  <a:pt x="154" y="154"/>
                </a:lnTo>
                <a:lnTo>
                  <a:pt x="117" y="21"/>
                </a:lnTo>
                <a:lnTo>
                  <a:pt x="75" y="154"/>
                </a:lnTo>
                <a:lnTo>
                  <a:pt x="48" y="154"/>
                </a:lnTo>
                <a:lnTo>
                  <a:pt x="0" y="0"/>
                </a:lnTo>
                <a:lnTo>
                  <a:pt x="22" y="0"/>
                </a:lnTo>
                <a:lnTo>
                  <a:pt x="64" y="133"/>
                </a:lnTo>
                <a:lnTo>
                  <a:pt x="107" y="0"/>
                </a:lnTo>
                <a:lnTo>
                  <a:pt x="128" y="0"/>
                </a:lnTo>
                <a:lnTo>
                  <a:pt x="170" y="133"/>
                </a:lnTo>
                <a:lnTo>
                  <a:pt x="213" y="0"/>
                </a:lnTo>
                <a:lnTo>
                  <a:pt x="229" y="0"/>
                </a:lnTo>
                <a:lnTo>
                  <a:pt x="18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57" name="Freeform 12"/>
          <p:cNvSpPr>
            <a:spLocks/>
          </p:cNvSpPr>
          <p:nvPr userDrawn="1"/>
        </p:nvSpPr>
        <p:spPr bwMode="black">
          <a:xfrm>
            <a:off x="6980239" y="6621465"/>
            <a:ext cx="131762" cy="90487"/>
          </a:xfrm>
          <a:custGeom>
            <a:avLst/>
            <a:gdLst>
              <a:gd name="T0" fmla="*/ 2147483646 w 229"/>
              <a:gd name="T1" fmla="*/ 2147483646 h 154"/>
              <a:gd name="T2" fmla="*/ 2147483646 w 229"/>
              <a:gd name="T3" fmla="*/ 2147483646 h 154"/>
              <a:gd name="T4" fmla="*/ 2147483646 w 229"/>
              <a:gd name="T5" fmla="*/ 2147483646 h 154"/>
              <a:gd name="T6" fmla="*/ 2147483646 w 229"/>
              <a:gd name="T7" fmla="*/ 2147483646 h 154"/>
              <a:gd name="T8" fmla="*/ 2147483646 w 229"/>
              <a:gd name="T9" fmla="*/ 2147483646 h 154"/>
              <a:gd name="T10" fmla="*/ 2147483646 w 229"/>
              <a:gd name="T11" fmla="*/ 2147483646 h 154"/>
              <a:gd name="T12" fmla="*/ 0 w 229"/>
              <a:gd name="T13" fmla="*/ 0 h 154"/>
              <a:gd name="T14" fmla="*/ 2147483646 w 229"/>
              <a:gd name="T15" fmla="*/ 0 h 154"/>
              <a:gd name="T16" fmla="*/ 2147483646 w 229"/>
              <a:gd name="T17" fmla="*/ 2147483646 h 154"/>
              <a:gd name="T18" fmla="*/ 2147483646 w 229"/>
              <a:gd name="T19" fmla="*/ 2147483646 h 154"/>
              <a:gd name="T20" fmla="*/ 2147483646 w 229"/>
              <a:gd name="T21" fmla="*/ 0 h 154"/>
              <a:gd name="T22" fmla="*/ 2147483646 w 229"/>
              <a:gd name="T23" fmla="*/ 0 h 154"/>
              <a:gd name="T24" fmla="*/ 2147483646 w 229"/>
              <a:gd name="T25" fmla="*/ 2147483646 h 154"/>
              <a:gd name="T26" fmla="*/ 2147483646 w 229"/>
              <a:gd name="T27" fmla="*/ 2147483646 h 154"/>
              <a:gd name="T28" fmla="*/ 2147483646 w 229"/>
              <a:gd name="T29" fmla="*/ 0 h 154"/>
              <a:gd name="T30" fmla="*/ 2147483646 w 229"/>
              <a:gd name="T31" fmla="*/ 0 h 154"/>
              <a:gd name="T32" fmla="*/ 2147483646 w 229"/>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54">
                <a:moveTo>
                  <a:pt x="181" y="154"/>
                </a:moveTo>
                <a:lnTo>
                  <a:pt x="154" y="154"/>
                </a:lnTo>
                <a:lnTo>
                  <a:pt x="112" y="21"/>
                </a:lnTo>
                <a:lnTo>
                  <a:pt x="75" y="154"/>
                </a:lnTo>
                <a:lnTo>
                  <a:pt x="48" y="154"/>
                </a:lnTo>
                <a:lnTo>
                  <a:pt x="0" y="0"/>
                </a:lnTo>
                <a:lnTo>
                  <a:pt x="22" y="0"/>
                </a:lnTo>
                <a:lnTo>
                  <a:pt x="59" y="133"/>
                </a:lnTo>
                <a:lnTo>
                  <a:pt x="64" y="133"/>
                </a:lnTo>
                <a:lnTo>
                  <a:pt x="107" y="0"/>
                </a:lnTo>
                <a:lnTo>
                  <a:pt x="128" y="0"/>
                </a:lnTo>
                <a:lnTo>
                  <a:pt x="165" y="133"/>
                </a:lnTo>
                <a:lnTo>
                  <a:pt x="207" y="0"/>
                </a:lnTo>
                <a:lnTo>
                  <a:pt x="229" y="0"/>
                </a:lnTo>
                <a:lnTo>
                  <a:pt x="18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034" name="Rectangle 13"/>
          <p:cNvSpPr>
            <a:spLocks noChangeArrowheads="1"/>
          </p:cNvSpPr>
          <p:nvPr userDrawn="1"/>
        </p:nvSpPr>
        <p:spPr bwMode="black">
          <a:xfrm>
            <a:off x="7124701" y="6696077"/>
            <a:ext cx="1587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2059" name="Freeform 14"/>
          <p:cNvSpPr>
            <a:spLocks noEditPoints="1"/>
          </p:cNvSpPr>
          <p:nvPr userDrawn="1"/>
        </p:nvSpPr>
        <p:spPr bwMode="black">
          <a:xfrm>
            <a:off x="7170739" y="6619877"/>
            <a:ext cx="74612" cy="125413"/>
          </a:xfrm>
          <a:custGeom>
            <a:avLst/>
            <a:gdLst>
              <a:gd name="T0" fmla="*/ 0 w 24"/>
              <a:gd name="T1" fmla="*/ 2147483646 h 41"/>
              <a:gd name="T2" fmla="*/ 2147483646 w 24"/>
              <a:gd name="T3" fmla="*/ 2147483646 h 41"/>
              <a:gd name="T4" fmla="*/ 2147483646 w 24"/>
              <a:gd name="T5" fmla="*/ 2147483646 h 41"/>
              <a:gd name="T6" fmla="*/ 2147483646 w 24"/>
              <a:gd name="T7" fmla="*/ 2147483646 h 41"/>
              <a:gd name="T8" fmla="*/ 2147483646 w 24"/>
              <a:gd name="T9" fmla="*/ 0 h 41"/>
              <a:gd name="T10" fmla="*/ 2147483646 w 24"/>
              <a:gd name="T11" fmla="*/ 2147483646 h 41"/>
              <a:gd name="T12" fmla="*/ 2147483646 w 24"/>
              <a:gd name="T13" fmla="*/ 2147483646 h 41"/>
              <a:gd name="T14" fmla="*/ 2147483646 w 24"/>
              <a:gd name="T15" fmla="*/ 2147483646 h 41"/>
              <a:gd name="T16" fmla="*/ 2147483646 w 24"/>
              <a:gd name="T17" fmla="*/ 2147483646 h 41"/>
              <a:gd name="T18" fmla="*/ 2147483646 w 24"/>
              <a:gd name="T19" fmla="*/ 2147483646 h 41"/>
              <a:gd name="T20" fmla="*/ 0 w 24"/>
              <a:gd name="T21" fmla="*/ 2147483646 h 41"/>
              <a:gd name="T22" fmla="*/ 0 w 24"/>
              <a:gd name="T23" fmla="*/ 2147483646 h 41"/>
              <a:gd name="T24" fmla="*/ 2147483646 w 24"/>
              <a:gd name="T25" fmla="*/ 2147483646 h 41"/>
              <a:gd name="T26" fmla="*/ 2147483646 w 24"/>
              <a:gd name="T27" fmla="*/ 2147483646 h 41"/>
              <a:gd name="T28" fmla="*/ 2147483646 w 24"/>
              <a:gd name="T29" fmla="*/ 2147483646 h 41"/>
              <a:gd name="T30" fmla="*/ 2147483646 w 24"/>
              <a:gd name="T31" fmla="*/ 2147483646 h 41"/>
              <a:gd name="T32" fmla="*/ 2147483646 w 24"/>
              <a:gd name="T33" fmla="*/ 214748364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1">
                <a:moveTo>
                  <a:pt x="0" y="1"/>
                </a:moveTo>
                <a:cubicBezTo>
                  <a:pt x="3" y="1"/>
                  <a:pt x="3" y="1"/>
                  <a:pt x="3" y="1"/>
                </a:cubicBezTo>
                <a:cubicBezTo>
                  <a:pt x="3" y="6"/>
                  <a:pt x="3" y="6"/>
                  <a:pt x="3" y="6"/>
                </a:cubicBezTo>
                <a:cubicBezTo>
                  <a:pt x="3" y="6"/>
                  <a:pt x="3" y="6"/>
                  <a:pt x="3" y="6"/>
                </a:cubicBezTo>
                <a:cubicBezTo>
                  <a:pt x="4" y="5"/>
                  <a:pt x="6" y="0"/>
                  <a:pt x="12" y="0"/>
                </a:cubicBezTo>
                <a:cubicBezTo>
                  <a:pt x="21" y="0"/>
                  <a:pt x="24" y="7"/>
                  <a:pt x="24" y="15"/>
                </a:cubicBezTo>
                <a:cubicBezTo>
                  <a:pt x="24" y="24"/>
                  <a:pt x="20" y="30"/>
                  <a:pt x="12" y="30"/>
                </a:cubicBezTo>
                <a:cubicBezTo>
                  <a:pt x="8" y="30"/>
                  <a:pt x="5" y="28"/>
                  <a:pt x="3" y="25"/>
                </a:cubicBezTo>
                <a:cubicBezTo>
                  <a:pt x="3" y="25"/>
                  <a:pt x="3" y="25"/>
                  <a:pt x="3" y="25"/>
                </a:cubicBezTo>
                <a:cubicBezTo>
                  <a:pt x="3" y="41"/>
                  <a:pt x="3" y="41"/>
                  <a:pt x="3" y="41"/>
                </a:cubicBezTo>
                <a:cubicBezTo>
                  <a:pt x="0" y="41"/>
                  <a:pt x="0" y="41"/>
                  <a:pt x="0" y="41"/>
                </a:cubicBezTo>
                <a:lnTo>
                  <a:pt x="0" y="1"/>
                </a:lnTo>
                <a:close/>
                <a:moveTo>
                  <a:pt x="12" y="3"/>
                </a:moveTo>
                <a:cubicBezTo>
                  <a:pt x="5" y="3"/>
                  <a:pt x="3" y="10"/>
                  <a:pt x="3" y="15"/>
                </a:cubicBezTo>
                <a:cubicBezTo>
                  <a:pt x="3" y="21"/>
                  <a:pt x="5" y="27"/>
                  <a:pt x="12" y="27"/>
                </a:cubicBezTo>
                <a:cubicBezTo>
                  <a:pt x="18" y="27"/>
                  <a:pt x="20" y="21"/>
                  <a:pt x="20" y="15"/>
                </a:cubicBezTo>
                <a:cubicBezTo>
                  <a:pt x="20" y="10"/>
                  <a:pt x="18" y="3"/>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0" name="Freeform 15"/>
          <p:cNvSpPr>
            <a:spLocks noEditPoints="1"/>
          </p:cNvSpPr>
          <p:nvPr userDrawn="1"/>
        </p:nvSpPr>
        <p:spPr bwMode="black">
          <a:xfrm>
            <a:off x="7262814" y="6619877"/>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4" y="0"/>
                </a:moveTo>
                <a:cubicBezTo>
                  <a:pt x="23" y="0"/>
                  <a:pt x="27" y="8"/>
                  <a:pt x="27" y="15"/>
                </a:cubicBezTo>
                <a:cubicBezTo>
                  <a:pt x="27" y="23"/>
                  <a:pt x="23" y="30"/>
                  <a:pt x="14" y="30"/>
                </a:cubicBezTo>
                <a:cubicBezTo>
                  <a:pt x="4" y="30"/>
                  <a:pt x="0" y="23"/>
                  <a:pt x="0" y="15"/>
                </a:cubicBezTo>
                <a:cubicBezTo>
                  <a:pt x="0" y="8"/>
                  <a:pt x="4" y="0"/>
                  <a:pt x="14" y="0"/>
                </a:cubicBezTo>
                <a:close/>
                <a:moveTo>
                  <a:pt x="14" y="27"/>
                </a:moveTo>
                <a:cubicBezTo>
                  <a:pt x="20" y="27"/>
                  <a:pt x="23" y="22"/>
                  <a:pt x="23" y="15"/>
                </a:cubicBezTo>
                <a:cubicBezTo>
                  <a:pt x="23" y="9"/>
                  <a:pt x="20" y="3"/>
                  <a:pt x="14" y="3"/>
                </a:cubicBezTo>
                <a:cubicBezTo>
                  <a:pt x="7" y="3"/>
                  <a:pt x="4" y="9"/>
                  <a:pt x="4" y="15"/>
                </a:cubicBezTo>
                <a:cubicBezTo>
                  <a:pt x="4" y="22"/>
                  <a:pt x="7" y="27"/>
                  <a:pt x="1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1" name="Freeform 16"/>
          <p:cNvSpPr>
            <a:spLocks/>
          </p:cNvSpPr>
          <p:nvPr userDrawn="1"/>
        </p:nvSpPr>
        <p:spPr bwMode="black">
          <a:xfrm>
            <a:off x="7366001" y="6619877"/>
            <a:ext cx="42863" cy="92075"/>
          </a:xfrm>
          <a:custGeom>
            <a:avLst/>
            <a:gdLst>
              <a:gd name="T0" fmla="*/ 2147483646 w 14"/>
              <a:gd name="T1" fmla="*/ 2147483646 h 30"/>
              <a:gd name="T2" fmla="*/ 0 w 14"/>
              <a:gd name="T3" fmla="*/ 2147483646 h 30"/>
              <a:gd name="T4" fmla="*/ 2147483646 w 14"/>
              <a:gd name="T5" fmla="*/ 2147483646 h 30"/>
              <a:gd name="T6" fmla="*/ 2147483646 w 14"/>
              <a:gd name="T7" fmla="*/ 2147483646 h 30"/>
              <a:gd name="T8" fmla="*/ 2147483646 w 14"/>
              <a:gd name="T9" fmla="*/ 2147483646 h 30"/>
              <a:gd name="T10" fmla="*/ 2147483646 w 14"/>
              <a:gd name="T11" fmla="*/ 0 h 30"/>
              <a:gd name="T12" fmla="*/ 2147483646 w 14"/>
              <a:gd name="T13" fmla="*/ 2147483646 h 30"/>
              <a:gd name="T14" fmla="*/ 2147483646 w 14"/>
              <a:gd name="T15" fmla="*/ 2147483646 h 30"/>
              <a:gd name="T16" fmla="*/ 2147483646 w 14"/>
              <a:gd name="T17" fmla="*/ 2147483646 h 30"/>
              <a:gd name="T18" fmla="*/ 2147483646 w 14"/>
              <a:gd name="T19" fmla="*/ 2147483646 h 30"/>
              <a:gd name="T20" fmla="*/ 2147483646 w 14"/>
              <a:gd name="T21" fmla="*/ 2147483646 h 30"/>
              <a:gd name="T22" fmla="*/ 2147483646 w 14"/>
              <a:gd name="T23" fmla="*/ 2147483646 h 30"/>
              <a:gd name="T24" fmla="*/ 2147483646 w 14"/>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30">
                <a:moveTo>
                  <a:pt x="1" y="7"/>
                </a:moveTo>
                <a:cubicBezTo>
                  <a:pt x="1" y="4"/>
                  <a:pt x="1" y="3"/>
                  <a:pt x="0" y="1"/>
                </a:cubicBezTo>
                <a:cubicBezTo>
                  <a:pt x="4" y="1"/>
                  <a:pt x="4" y="1"/>
                  <a:pt x="4" y="1"/>
                </a:cubicBezTo>
                <a:cubicBezTo>
                  <a:pt x="4" y="7"/>
                  <a:pt x="4" y="7"/>
                  <a:pt x="4" y="7"/>
                </a:cubicBezTo>
                <a:cubicBezTo>
                  <a:pt x="4" y="7"/>
                  <a:pt x="4" y="7"/>
                  <a:pt x="4" y="7"/>
                </a:cubicBezTo>
                <a:cubicBezTo>
                  <a:pt x="5" y="3"/>
                  <a:pt x="8" y="0"/>
                  <a:pt x="11" y="0"/>
                </a:cubicBezTo>
                <a:cubicBezTo>
                  <a:pt x="12" y="0"/>
                  <a:pt x="13" y="1"/>
                  <a:pt x="14" y="1"/>
                </a:cubicBezTo>
                <a:cubicBezTo>
                  <a:pt x="14" y="4"/>
                  <a:pt x="14" y="4"/>
                  <a:pt x="14" y="4"/>
                </a:cubicBezTo>
                <a:cubicBezTo>
                  <a:pt x="13" y="4"/>
                  <a:pt x="12" y="4"/>
                  <a:pt x="11" y="4"/>
                </a:cubicBezTo>
                <a:cubicBezTo>
                  <a:pt x="6" y="4"/>
                  <a:pt x="4" y="10"/>
                  <a:pt x="4" y="15"/>
                </a:cubicBezTo>
                <a:cubicBezTo>
                  <a:pt x="4" y="30"/>
                  <a:pt x="4" y="30"/>
                  <a:pt x="4" y="30"/>
                </a:cubicBezTo>
                <a:cubicBezTo>
                  <a:pt x="1" y="30"/>
                  <a:pt x="1" y="30"/>
                  <a:pt x="1" y="30"/>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2" name="Freeform 17"/>
          <p:cNvSpPr>
            <a:spLocks/>
          </p:cNvSpPr>
          <p:nvPr userDrawn="1"/>
        </p:nvSpPr>
        <p:spPr bwMode="black">
          <a:xfrm>
            <a:off x="7419976" y="6597650"/>
            <a:ext cx="49213" cy="114300"/>
          </a:xfrm>
          <a:custGeom>
            <a:avLst/>
            <a:gdLst>
              <a:gd name="T0" fmla="*/ 2147483646 w 16"/>
              <a:gd name="T1" fmla="*/ 2147483646 h 37"/>
              <a:gd name="T2" fmla="*/ 2147483646 w 16"/>
              <a:gd name="T3" fmla="*/ 2147483646 h 37"/>
              <a:gd name="T4" fmla="*/ 2147483646 w 16"/>
              <a:gd name="T5" fmla="*/ 2147483646 h 37"/>
              <a:gd name="T6" fmla="*/ 2147483646 w 16"/>
              <a:gd name="T7" fmla="*/ 2147483646 h 37"/>
              <a:gd name="T8" fmla="*/ 2147483646 w 16"/>
              <a:gd name="T9" fmla="*/ 2147483646 h 37"/>
              <a:gd name="T10" fmla="*/ 2147483646 w 16"/>
              <a:gd name="T11" fmla="*/ 2147483646 h 37"/>
              <a:gd name="T12" fmla="*/ 2147483646 w 16"/>
              <a:gd name="T13" fmla="*/ 2147483646 h 37"/>
              <a:gd name="T14" fmla="*/ 2147483646 w 16"/>
              <a:gd name="T15" fmla="*/ 2147483646 h 37"/>
              <a:gd name="T16" fmla="*/ 2147483646 w 16"/>
              <a:gd name="T17" fmla="*/ 2147483646 h 37"/>
              <a:gd name="T18" fmla="*/ 0 w 16"/>
              <a:gd name="T19" fmla="*/ 2147483646 h 37"/>
              <a:gd name="T20" fmla="*/ 0 w 16"/>
              <a:gd name="T21" fmla="*/ 2147483646 h 37"/>
              <a:gd name="T22" fmla="*/ 2147483646 w 16"/>
              <a:gd name="T23" fmla="*/ 2147483646 h 37"/>
              <a:gd name="T24" fmla="*/ 2147483646 w 16"/>
              <a:gd name="T25" fmla="*/ 2147483646 h 37"/>
              <a:gd name="T26" fmla="*/ 2147483646 w 16"/>
              <a:gd name="T27" fmla="*/ 0 h 37"/>
              <a:gd name="T28" fmla="*/ 2147483646 w 16"/>
              <a:gd name="T29" fmla="*/ 2147483646 h 37"/>
              <a:gd name="T30" fmla="*/ 2147483646 w 16"/>
              <a:gd name="T31" fmla="*/ 2147483646 h 37"/>
              <a:gd name="T32" fmla="*/ 2147483646 w 16"/>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37">
                <a:moveTo>
                  <a:pt x="15" y="11"/>
                </a:moveTo>
                <a:cubicBezTo>
                  <a:pt x="9" y="11"/>
                  <a:pt x="9" y="11"/>
                  <a:pt x="9" y="11"/>
                </a:cubicBezTo>
                <a:cubicBezTo>
                  <a:pt x="9" y="30"/>
                  <a:pt x="9" y="30"/>
                  <a:pt x="9" y="30"/>
                </a:cubicBezTo>
                <a:cubicBezTo>
                  <a:pt x="9" y="32"/>
                  <a:pt x="10" y="34"/>
                  <a:pt x="12" y="34"/>
                </a:cubicBezTo>
                <a:cubicBezTo>
                  <a:pt x="14" y="34"/>
                  <a:pt x="15" y="34"/>
                  <a:pt x="16" y="34"/>
                </a:cubicBezTo>
                <a:cubicBezTo>
                  <a:pt x="16" y="36"/>
                  <a:pt x="16" y="36"/>
                  <a:pt x="16" y="36"/>
                </a:cubicBezTo>
                <a:cubicBezTo>
                  <a:pt x="15" y="37"/>
                  <a:pt x="13" y="37"/>
                  <a:pt x="12" y="37"/>
                </a:cubicBezTo>
                <a:cubicBezTo>
                  <a:pt x="5" y="37"/>
                  <a:pt x="5" y="33"/>
                  <a:pt x="5" y="28"/>
                </a:cubicBezTo>
                <a:cubicBezTo>
                  <a:pt x="5" y="11"/>
                  <a:pt x="5" y="11"/>
                  <a:pt x="5" y="11"/>
                </a:cubicBezTo>
                <a:cubicBezTo>
                  <a:pt x="0" y="11"/>
                  <a:pt x="0" y="11"/>
                  <a:pt x="0" y="11"/>
                </a:cubicBezTo>
                <a:cubicBezTo>
                  <a:pt x="0" y="8"/>
                  <a:pt x="0" y="8"/>
                  <a:pt x="0" y="8"/>
                </a:cubicBezTo>
                <a:cubicBezTo>
                  <a:pt x="5" y="8"/>
                  <a:pt x="5" y="8"/>
                  <a:pt x="5" y="8"/>
                </a:cubicBezTo>
                <a:cubicBezTo>
                  <a:pt x="5" y="1"/>
                  <a:pt x="5" y="1"/>
                  <a:pt x="5" y="1"/>
                </a:cubicBezTo>
                <a:cubicBezTo>
                  <a:pt x="9" y="0"/>
                  <a:pt x="9" y="0"/>
                  <a:pt x="9" y="0"/>
                </a:cubicBezTo>
                <a:cubicBezTo>
                  <a:pt x="9" y="8"/>
                  <a:pt x="9" y="8"/>
                  <a:pt x="9" y="8"/>
                </a:cubicBezTo>
                <a:cubicBezTo>
                  <a:pt x="15" y="8"/>
                  <a:pt x="15" y="8"/>
                  <a:pt x="15" y="8"/>
                </a:cubicBez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3" name="Freeform 18"/>
          <p:cNvSpPr>
            <a:spLocks/>
          </p:cNvSpPr>
          <p:nvPr userDrawn="1"/>
        </p:nvSpPr>
        <p:spPr bwMode="black">
          <a:xfrm>
            <a:off x="7478713" y="6619877"/>
            <a:ext cx="55562" cy="92075"/>
          </a:xfrm>
          <a:custGeom>
            <a:avLst/>
            <a:gdLst>
              <a:gd name="T0" fmla="*/ 0 w 18"/>
              <a:gd name="T1" fmla="*/ 2147483646 h 30"/>
              <a:gd name="T2" fmla="*/ 2147483646 w 18"/>
              <a:gd name="T3" fmla="*/ 2147483646 h 30"/>
              <a:gd name="T4" fmla="*/ 2147483646 w 18"/>
              <a:gd name="T5" fmla="*/ 2147483646 h 30"/>
              <a:gd name="T6" fmla="*/ 0 w 18"/>
              <a:gd name="T7" fmla="*/ 2147483646 h 30"/>
              <a:gd name="T8" fmla="*/ 2147483646 w 18"/>
              <a:gd name="T9" fmla="*/ 0 h 30"/>
              <a:gd name="T10" fmla="*/ 2147483646 w 18"/>
              <a:gd name="T11" fmla="*/ 2147483646 h 30"/>
              <a:gd name="T12" fmla="*/ 2147483646 w 18"/>
              <a:gd name="T13" fmla="*/ 2147483646 h 30"/>
              <a:gd name="T14" fmla="*/ 2147483646 w 18"/>
              <a:gd name="T15" fmla="*/ 2147483646 h 30"/>
              <a:gd name="T16" fmla="*/ 2147483646 w 18"/>
              <a:gd name="T17" fmla="*/ 2147483646 h 30"/>
              <a:gd name="T18" fmla="*/ 2147483646 w 18"/>
              <a:gd name="T19" fmla="*/ 2147483646 h 30"/>
              <a:gd name="T20" fmla="*/ 2147483646 w 18"/>
              <a:gd name="T21" fmla="*/ 2147483646 h 30"/>
              <a:gd name="T22" fmla="*/ 0 w 18"/>
              <a:gd name="T23" fmla="*/ 2147483646 h 30"/>
              <a:gd name="T24" fmla="*/ 0 w 18"/>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0" y="25"/>
                </a:moveTo>
                <a:cubicBezTo>
                  <a:pt x="3" y="26"/>
                  <a:pt x="5" y="27"/>
                  <a:pt x="8" y="27"/>
                </a:cubicBezTo>
                <a:cubicBezTo>
                  <a:pt x="11" y="27"/>
                  <a:pt x="14" y="25"/>
                  <a:pt x="14" y="22"/>
                </a:cubicBezTo>
                <a:cubicBezTo>
                  <a:pt x="14" y="15"/>
                  <a:pt x="0" y="16"/>
                  <a:pt x="0" y="8"/>
                </a:cubicBezTo>
                <a:cubicBezTo>
                  <a:pt x="0" y="2"/>
                  <a:pt x="5" y="0"/>
                  <a:pt x="10" y="0"/>
                </a:cubicBezTo>
                <a:cubicBezTo>
                  <a:pt x="11" y="0"/>
                  <a:pt x="14" y="1"/>
                  <a:pt x="17" y="2"/>
                </a:cubicBezTo>
                <a:cubicBezTo>
                  <a:pt x="16" y="5"/>
                  <a:pt x="16" y="5"/>
                  <a:pt x="16" y="5"/>
                </a:cubicBezTo>
                <a:cubicBezTo>
                  <a:pt x="15" y="4"/>
                  <a:pt x="12" y="3"/>
                  <a:pt x="10" y="3"/>
                </a:cubicBezTo>
                <a:cubicBezTo>
                  <a:pt x="7" y="3"/>
                  <a:pt x="4" y="4"/>
                  <a:pt x="4" y="8"/>
                </a:cubicBezTo>
                <a:cubicBezTo>
                  <a:pt x="4" y="13"/>
                  <a:pt x="18" y="13"/>
                  <a:pt x="18" y="22"/>
                </a:cubicBezTo>
                <a:cubicBezTo>
                  <a:pt x="18" y="28"/>
                  <a:pt x="12" y="30"/>
                  <a:pt x="8" y="30"/>
                </a:cubicBezTo>
                <a:cubicBezTo>
                  <a:pt x="5" y="30"/>
                  <a:pt x="3" y="30"/>
                  <a:pt x="0" y="29"/>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4" name="Freeform 19"/>
          <p:cNvSpPr>
            <a:spLocks/>
          </p:cNvSpPr>
          <p:nvPr userDrawn="1"/>
        </p:nvSpPr>
        <p:spPr bwMode="black">
          <a:xfrm>
            <a:off x="7556501" y="6619877"/>
            <a:ext cx="117475" cy="92075"/>
          </a:xfrm>
          <a:custGeom>
            <a:avLst/>
            <a:gdLst>
              <a:gd name="T0" fmla="*/ 2147483646 w 38"/>
              <a:gd name="T1" fmla="*/ 2147483646 h 30"/>
              <a:gd name="T2" fmla="*/ 2147483646 w 38"/>
              <a:gd name="T3" fmla="*/ 2147483646 h 30"/>
              <a:gd name="T4" fmla="*/ 2147483646 w 38"/>
              <a:gd name="T5" fmla="*/ 2147483646 h 30"/>
              <a:gd name="T6" fmla="*/ 2147483646 w 38"/>
              <a:gd name="T7" fmla="*/ 2147483646 h 30"/>
              <a:gd name="T8" fmla="*/ 2147483646 w 38"/>
              <a:gd name="T9" fmla="*/ 2147483646 h 30"/>
              <a:gd name="T10" fmla="*/ 2147483646 w 38"/>
              <a:gd name="T11" fmla="*/ 2147483646 h 30"/>
              <a:gd name="T12" fmla="*/ 2147483646 w 38"/>
              <a:gd name="T13" fmla="*/ 2147483646 h 30"/>
              <a:gd name="T14" fmla="*/ 2147483646 w 38"/>
              <a:gd name="T15" fmla="*/ 2147483646 h 30"/>
              <a:gd name="T16" fmla="*/ 2147483646 w 38"/>
              <a:gd name="T17" fmla="*/ 2147483646 h 30"/>
              <a:gd name="T18" fmla="*/ 2147483646 w 38"/>
              <a:gd name="T19" fmla="*/ 2147483646 h 30"/>
              <a:gd name="T20" fmla="*/ 0 w 38"/>
              <a:gd name="T21" fmla="*/ 2147483646 h 30"/>
              <a:gd name="T22" fmla="*/ 0 w 38"/>
              <a:gd name="T23" fmla="*/ 2147483646 h 30"/>
              <a:gd name="T24" fmla="*/ 0 w 38"/>
              <a:gd name="T25" fmla="*/ 2147483646 h 30"/>
              <a:gd name="T26" fmla="*/ 2147483646 w 38"/>
              <a:gd name="T27" fmla="*/ 2147483646 h 30"/>
              <a:gd name="T28" fmla="*/ 2147483646 w 38"/>
              <a:gd name="T29" fmla="*/ 2147483646 h 30"/>
              <a:gd name="T30" fmla="*/ 2147483646 w 38"/>
              <a:gd name="T31" fmla="*/ 2147483646 h 30"/>
              <a:gd name="T32" fmla="*/ 2147483646 w 38"/>
              <a:gd name="T33" fmla="*/ 0 h 30"/>
              <a:gd name="T34" fmla="*/ 2147483646 w 38"/>
              <a:gd name="T35" fmla="*/ 2147483646 h 30"/>
              <a:gd name="T36" fmla="*/ 2147483646 w 38"/>
              <a:gd name="T37" fmla="*/ 2147483646 h 30"/>
              <a:gd name="T38" fmla="*/ 2147483646 w 38"/>
              <a:gd name="T39" fmla="*/ 0 h 30"/>
              <a:gd name="T40" fmla="*/ 2147483646 w 38"/>
              <a:gd name="T41" fmla="*/ 2147483646 h 30"/>
              <a:gd name="T42" fmla="*/ 2147483646 w 38"/>
              <a:gd name="T43" fmla="*/ 2147483646 h 30"/>
              <a:gd name="T44" fmla="*/ 2147483646 w 38"/>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30">
                <a:moveTo>
                  <a:pt x="34" y="30"/>
                </a:moveTo>
                <a:cubicBezTo>
                  <a:pt x="34" y="11"/>
                  <a:pt x="34" y="11"/>
                  <a:pt x="34" y="11"/>
                </a:cubicBezTo>
                <a:cubicBezTo>
                  <a:pt x="34" y="7"/>
                  <a:pt x="33" y="3"/>
                  <a:pt x="28" y="3"/>
                </a:cubicBezTo>
                <a:cubicBezTo>
                  <a:pt x="25" y="3"/>
                  <a:pt x="21" y="7"/>
                  <a:pt x="21" y="14"/>
                </a:cubicBezTo>
                <a:cubicBezTo>
                  <a:pt x="21" y="30"/>
                  <a:pt x="21" y="30"/>
                  <a:pt x="21" y="30"/>
                </a:cubicBezTo>
                <a:cubicBezTo>
                  <a:pt x="17" y="30"/>
                  <a:pt x="17" y="30"/>
                  <a:pt x="17" y="30"/>
                </a:cubicBezTo>
                <a:cubicBezTo>
                  <a:pt x="17" y="11"/>
                  <a:pt x="17" y="11"/>
                  <a:pt x="17" y="11"/>
                </a:cubicBezTo>
                <a:cubicBezTo>
                  <a:pt x="17" y="7"/>
                  <a:pt x="16" y="3"/>
                  <a:pt x="11" y="3"/>
                </a:cubicBezTo>
                <a:cubicBezTo>
                  <a:pt x="7" y="3"/>
                  <a:pt x="3" y="7"/>
                  <a:pt x="3" y="14"/>
                </a:cubicBezTo>
                <a:cubicBezTo>
                  <a:pt x="3" y="30"/>
                  <a:pt x="3" y="30"/>
                  <a:pt x="3" y="30"/>
                </a:cubicBezTo>
                <a:cubicBezTo>
                  <a:pt x="0" y="30"/>
                  <a:pt x="0" y="30"/>
                  <a:pt x="0" y="30"/>
                </a:cubicBezTo>
                <a:cubicBezTo>
                  <a:pt x="0" y="8"/>
                  <a:pt x="0" y="8"/>
                  <a:pt x="0" y="8"/>
                </a:cubicBezTo>
                <a:cubicBezTo>
                  <a:pt x="0" y="6"/>
                  <a:pt x="0" y="3"/>
                  <a:pt x="0" y="1"/>
                </a:cubicBezTo>
                <a:cubicBezTo>
                  <a:pt x="3" y="1"/>
                  <a:pt x="3" y="1"/>
                  <a:pt x="3" y="1"/>
                </a:cubicBezTo>
                <a:cubicBezTo>
                  <a:pt x="3" y="6"/>
                  <a:pt x="3" y="6"/>
                  <a:pt x="3" y="6"/>
                </a:cubicBezTo>
                <a:cubicBezTo>
                  <a:pt x="3" y="6"/>
                  <a:pt x="3" y="6"/>
                  <a:pt x="3" y="6"/>
                </a:cubicBezTo>
                <a:cubicBezTo>
                  <a:pt x="4" y="4"/>
                  <a:pt x="6" y="0"/>
                  <a:pt x="12" y="0"/>
                </a:cubicBezTo>
                <a:cubicBezTo>
                  <a:pt x="15" y="0"/>
                  <a:pt x="19" y="1"/>
                  <a:pt x="20" y="6"/>
                </a:cubicBezTo>
                <a:cubicBezTo>
                  <a:pt x="20" y="6"/>
                  <a:pt x="20" y="6"/>
                  <a:pt x="20" y="6"/>
                </a:cubicBezTo>
                <a:cubicBezTo>
                  <a:pt x="21" y="3"/>
                  <a:pt x="24" y="0"/>
                  <a:pt x="29" y="0"/>
                </a:cubicBezTo>
                <a:cubicBezTo>
                  <a:pt x="35" y="0"/>
                  <a:pt x="38" y="4"/>
                  <a:pt x="38" y="10"/>
                </a:cubicBezTo>
                <a:cubicBezTo>
                  <a:pt x="38" y="30"/>
                  <a:pt x="38" y="30"/>
                  <a:pt x="38" y="30"/>
                </a:cubicBez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5" name="Freeform 20"/>
          <p:cNvSpPr>
            <a:spLocks noEditPoints="1"/>
          </p:cNvSpPr>
          <p:nvPr userDrawn="1"/>
        </p:nvSpPr>
        <p:spPr bwMode="black">
          <a:xfrm>
            <a:off x="7697788" y="6619877"/>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4" y="0"/>
                </a:moveTo>
                <a:cubicBezTo>
                  <a:pt x="23" y="0"/>
                  <a:pt x="27" y="8"/>
                  <a:pt x="27" y="15"/>
                </a:cubicBezTo>
                <a:cubicBezTo>
                  <a:pt x="27" y="23"/>
                  <a:pt x="23" y="30"/>
                  <a:pt x="14" y="30"/>
                </a:cubicBezTo>
                <a:cubicBezTo>
                  <a:pt x="4" y="30"/>
                  <a:pt x="0" y="23"/>
                  <a:pt x="0" y="15"/>
                </a:cubicBezTo>
                <a:cubicBezTo>
                  <a:pt x="0" y="8"/>
                  <a:pt x="4" y="0"/>
                  <a:pt x="14" y="0"/>
                </a:cubicBezTo>
                <a:close/>
                <a:moveTo>
                  <a:pt x="14" y="27"/>
                </a:moveTo>
                <a:cubicBezTo>
                  <a:pt x="20" y="27"/>
                  <a:pt x="23" y="22"/>
                  <a:pt x="23" y="15"/>
                </a:cubicBezTo>
                <a:cubicBezTo>
                  <a:pt x="23" y="9"/>
                  <a:pt x="20" y="3"/>
                  <a:pt x="14" y="3"/>
                </a:cubicBezTo>
                <a:cubicBezTo>
                  <a:pt x="8" y="3"/>
                  <a:pt x="4" y="9"/>
                  <a:pt x="4" y="15"/>
                </a:cubicBezTo>
                <a:cubicBezTo>
                  <a:pt x="4" y="22"/>
                  <a:pt x="8" y="27"/>
                  <a:pt x="1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6" name="Freeform 21"/>
          <p:cNvSpPr>
            <a:spLocks/>
          </p:cNvSpPr>
          <p:nvPr userDrawn="1"/>
        </p:nvSpPr>
        <p:spPr bwMode="black">
          <a:xfrm>
            <a:off x="7804150" y="6621465"/>
            <a:ext cx="66675" cy="90487"/>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2147483646 h 29"/>
              <a:gd name="T10" fmla="*/ 2147483646 w 22"/>
              <a:gd name="T11" fmla="*/ 2147483646 h 29"/>
              <a:gd name="T12" fmla="*/ 0 w 22"/>
              <a:gd name="T13" fmla="*/ 2147483646 h 29"/>
              <a:gd name="T14" fmla="*/ 0 w 22"/>
              <a:gd name="T15" fmla="*/ 0 h 29"/>
              <a:gd name="T16" fmla="*/ 2147483646 w 22"/>
              <a:gd name="T17" fmla="*/ 0 h 29"/>
              <a:gd name="T18" fmla="*/ 2147483646 w 22"/>
              <a:gd name="T19" fmla="*/ 2147483646 h 29"/>
              <a:gd name="T20" fmla="*/ 2147483646 w 22"/>
              <a:gd name="T21" fmla="*/ 2147483646 h 29"/>
              <a:gd name="T22" fmla="*/ 2147483646 w 22"/>
              <a:gd name="T23" fmla="*/ 2147483646 h 29"/>
              <a:gd name="T24" fmla="*/ 2147483646 w 22"/>
              <a:gd name="T25" fmla="*/ 0 h 29"/>
              <a:gd name="T26" fmla="*/ 2147483646 w 22"/>
              <a:gd name="T27" fmla="*/ 0 h 29"/>
              <a:gd name="T28" fmla="*/ 2147483646 w 22"/>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2" y="22"/>
                </a:moveTo>
                <a:cubicBezTo>
                  <a:pt x="22" y="24"/>
                  <a:pt x="22" y="26"/>
                  <a:pt x="22" y="29"/>
                </a:cubicBezTo>
                <a:cubicBezTo>
                  <a:pt x="19" y="29"/>
                  <a:pt x="19" y="29"/>
                  <a:pt x="19" y="29"/>
                </a:cubicBezTo>
                <a:cubicBezTo>
                  <a:pt x="19" y="23"/>
                  <a:pt x="19" y="23"/>
                  <a:pt x="19" y="23"/>
                </a:cubicBezTo>
                <a:cubicBezTo>
                  <a:pt x="19" y="23"/>
                  <a:pt x="19" y="23"/>
                  <a:pt x="19" y="23"/>
                </a:cubicBezTo>
                <a:cubicBezTo>
                  <a:pt x="17" y="26"/>
                  <a:pt x="15" y="29"/>
                  <a:pt x="9" y="29"/>
                </a:cubicBezTo>
                <a:cubicBezTo>
                  <a:pt x="2" y="29"/>
                  <a:pt x="0" y="25"/>
                  <a:pt x="0" y="18"/>
                </a:cubicBezTo>
                <a:cubicBezTo>
                  <a:pt x="0" y="0"/>
                  <a:pt x="0" y="0"/>
                  <a:pt x="0" y="0"/>
                </a:cubicBezTo>
                <a:cubicBezTo>
                  <a:pt x="3" y="0"/>
                  <a:pt x="3" y="0"/>
                  <a:pt x="3" y="0"/>
                </a:cubicBezTo>
                <a:cubicBezTo>
                  <a:pt x="3" y="17"/>
                  <a:pt x="3" y="17"/>
                  <a:pt x="3" y="17"/>
                </a:cubicBezTo>
                <a:cubicBezTo>
                  <a:pt x="3" y="23"/>
                  <a:pt x="5" y="26"/>
                  <a:pt x="10" y="26"/>
                </a:cubicBezTo>
                <a:cubicBezTo>
                  <a:pt x="16" y="26"/>
                  <a:pt x="18" y="21"/>
                  <a:pt x="18" y="16"/>
                </a:cubicBezTo>
                <a:cubicBezTo>
                  <a:pt x="18" y="0"/>
                  <a:pt x="18" y="0"/>
                  <a:pt x="18" y="0"/>
                </a:cubicBezTo>
                <a:cubicBezTo>
                  <a:pt x="22" y="0"/>
                  <a:pt x="22" y="0"/>
                  <a:pt x="22" y="0"/>
                </a:cubicBez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7" name="Freeform 22"/>
          <p:cNvSpPr>
            <a:spLocks/>
          </p:cNvSpPr>
          <p:nvPr userDrawn="1"/>
        </p:nvSpPr>
        <p:spPr bwMode="black">
          <a:xfrm>
            <a:off x="7891464" y="6597650"/>
            <a:ext cx="50800" cy="114300"/>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2147483646 h 37"/>
              <a:gd name="T16" fmla="*/ 2147483646 w 17"/>
              <a:gd name="T17" fmla="*/ 2147483646 h 37"/>
              <a:gd name="T18" fmla="*/ 0 w 17"/>
              <a:gd name="T19" fmla="*/ 2147483646 h 37"/>
              <a:gd name="T20" fmla="*/ 0 w 17"/>
              <a:gd name="T21" fmla="*/ 2147483646 h 37"/>
              <a:gd name="T22" fmla="*/ 2147483646 w 17"/>
              <a:gd name="T23" fmla="*/ 2147483646 h 37"/>
              <a:gd name="T24" fmla="*/ 2147483646 w 17"/>
              <a:gd name="T25" fmla="*/ 2147483646 h 37"/>
              <a:gd name="T26" fmla="*/ 2147483646 w 17"/>
              <a:gd name="T27" fmla="*/ 0 h 37"/>
              <a:gd name="T28" fmla="*/ 2147483646 w 17"/>
              <a:gd name="T29" fmla="*/ 2147483646 h 37"/>
              <a:gd name="T30" fmla="*/ 2147483646 w 17"/>
              <a:gd name="T31" fmla="*/ 2147483646 h 37"/>
              <a:gd name="T32" fmla="*/ 2147483646 w 17"/>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7">
                <a:moveTo>
                  <a:pt x="16" y="11"/>
                </a:moveTo>
                <a:cubicBezTo>
                  <a:pt x="9" y="11"/>
                  <a:pt x="9" y="11"/>
                  <a:pt x="9" y="11"/>
                </a:cubicBezTo>
                <a:cubicBezTo>
                  <a:pt x="9" y="30"/>
                  <a:pt x="9" y="30"/>
                  <a:pt x="9" y="30"/>
                </a:cubicBezTo>
                <a:cubicBezTo>
                  <a:pt x="9" y="32"/>
                  <a:pt x="10" y="34"/>
                  <a:pt x="13" y="34"/>
                </a:cubicBezTo>
                <a:cubicBezTo>
                  <a:pt x="15" y="34"/>
                  <a:pt x="16" y="34"/>
                  <a:pt x="17" y="34"/>
                </a:cubicBezTo>
                <a:cubicBezTo>
                  <a:pt x="17" y="36"/>
                  <a:pt x="17" y="36"/>
                  <a:pt x="17" y="36"/>
                </a:cubicBezTo>
                <a:cubicBezTo>
                  <a:pt x="16" y="37"/>
                  <a:pt x="14" y="37"/>
                  <a:pt x="12" y="37"/>
                </a:cubicBezTo>
                <a:cubicBezTo>
                  <a:pt x="6" y="37"/>
                  <a:pt x="6" y="33"/>
                  <a:pt x="6" y="28"/>
                </a:cubicBezTo>
                <a:cubicBezTo>
                  <a:pt x="6" y="11"/>
                  <a:pt x="6" y="11"/>
                  <a:pt x="6" y="11"/>
                </a:cubicBezTo>
                <a:cubicBezTo>
                  <a:pt x="0" y="11"/>
                  <a:pt x="0" y="11"/>
                  <a:pt x="0" y="11"/>
                </a:cubicBezTo>
                <a:cubicBezTo>
                  <a:pt x="0" y="8"/>
                  <a:pt x="0" y="8"/>
                  <a:pt x="0" y="8"/>
                </a:cubicBezTo>
                <a:cubicBezTo>
                  <a:pt x="6" y="8"/>
                  <a:pt x="6" y="8"/>
                  <a:pt x="6" y="8"/>
                </a:cubicBezTo>
                <a:cubicBezTo>
                  <a:pt x="6" y="1"/>
                  <a:pt x="6" y="1"/>
                  <a:pt x="6" y="1"/>
                </a:cubicBezTo>
                <a:cubicBezTo>
                  <a:pt x="9" y="0"/>
                  <a:pt x="9" y="0"/>
                  <a:pt x="9" y="0"/>
                </a:cubicBezTo>
                <a:cubicBezTo>
                  <a:pt x="9" y="8"/>
                  <a:pt x="9" y="8"/>
                  <a:pt x="9" y="8"/>
                </a:cubicBezTo>
                <a:cubicBezTo>
                  <a:pt x="16" y="8"/>
                  <a:pt x="16" y="8"/>
                  <a:pt x="16" y="8"/>
                </a:cubicBezTo>
                <a:lnTo>
                  <a:pt x="1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68" name="Freeform 23"/>
          <p:cNvSpPr>
            <a:spLocks/>
          </p:cNvSpPr>
          <p:nvPr userDrawn="1"/>
        </p:nvSpPr>
        <p:spPr bwMode="black">
          <a:xfrm>
            <a:off x="7961314" y="6581777"/>
            <a:ext cx="66675" cy="130175"/>
          </a:xfrm>
          <a:custGeom>
            <a:avLst/>
            <a:gdLst>
              <a:gd name="T0" fmla="*/ 0 w 22"/>
              <a:gd name="T1" fmla="*/ 0 h 42"/>
              <a:gd name="T2" fmla="*/ 2147483646 w 22"/>
              <a:gd name="T3" fmla="*/ 0 h 42"/>
              <a:gd name="T4" fmla="*/ 2147483646 w 22"/>
              <a:gd name="T5" fmla="*/ 2147483646 h 42"/>
              <a:gd name="T6" fmla="*/ 2147483646 w 22"/>
              <a:gd name="T7" fmla="*/ 2147483646 h 42"/>
              <a:gd name="T8" fmla="*/ 2147483646 w 22"/>
              <a:gd name="T9" fmla="*/ 2147483646 h 42"/>
              <a:gd name="T10" fmla="*/ 2147483646 w 22"/>
              <a:gd name="T11" fmla="*/ 2147483646 h 42"/>
              <a:gd name="T12" fmla="*/ 2147483646 w 22"/>
              <a:gd name="T13" fmla="*/ 2147483646 h 42"/>
              <a:gd name="T14" fmla="*/ 2147483646 w 22"/>
              <a:gd name="T15" fmla="*/ 2147483646 h 42"/>
              <a:gd name="T16" fmla="*/ 2147483646 w 22"/>
              <a:gd name="T17" fmla="*/ 2147483646 h 42"/>
              <a:gd name="T18" fmla="*/ 2147483646 w 22"/>
              <a:gd name="T19" fmla="*/ 2147483646 h 42"/>
              <a:gd name="T20" fmla="*/ 2147483646 w 22"/>
              <a:gd name="T21" fmla="*/ 2147483646 h 42"/>
              <a:gd name="T22" fmla="*/ 2147483646 w 22"/>
              <a:gd name="T23" fmla="*/ 2147483646 h 42"/>
              <a:gd name="T24" fmla="*/ 0 w 22"/>
              <a:gd name="T25" fmla="*/ 2147483646 h 42"/>
              <a:gd name="T26" fmla="*/ 0 w 22"/>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42">
                <a:moveTo>
                  <a:pt x="0" y="0"/>
                </a:moveTo>
                <a:cubicBezTo>
                  <a:pt x="4" y="0"/>
                  <a:pt x="4" y="0"/>
                  <a:pt x="4" y="0"/>
                </a:cubicBezTo>
                <a:cubicBezTo>
                  <a:pt x="4" y="18"/>
                  <a:pt x="4" y="18"/>
                  <a:pt x="4" y="18"/>
                </a:cubicBezTo>
                <a:cubicBezTo>
                  <a:pt x="4" y="18"/>
                  <a:pt x="4" y="18"/>
                  <a:pt x="4" y="18"/>
                </a:cubicBezTo>
                <a:cubicBezTo>
                  <a:pt x="5" y="15"/>
                  <a:pt x="8" y="12"/>
                  <a:pt x="13" y="12"/>
                </a:cubicBezTo>
                <a:cubicBezTo>
                  <a:pt x="20" y="12"/>
                  <a:pt x="22" y="17"/>
                  <a:pt x="22" y="24"/>
                </a:cubicBezTo>
                <a:cubicBezTo>
                  <a:pt x="22" y="42"/>
                  <a:pt x="22" y="42"/>
                  <a:pt x="22" y="42"/>
                </a:cubicBezTo>
                <a:cubicBezTo>
                  <a:pt x="19" y="42"/>
                  <a:pt x="19" y="42"/>
                  <a:pt x="19" y="42"/>
                </a:cubicBezTo>
                <a:cubicBezTo>
                  <a:pt x="19" y="25"/>
                  <a:pt x="19" y="25"/>
                  <a:pt x="19" y="25"/>
                </a:cubicBezTo>
                <a:cubicBezTo>
                  <a:pt x="19" y="20"/>
                  <a:pt x="18" y="15"/>
                  <a:pt x="12" y="15"/>
                </a:cubicBezTo>
                <a:cubicBezTo>
                  <a:pt x="6" y="15"/>
                  <a:pt x="4" y="21"/>
                  <a:pt x="4" y="26"/>
                </a:cubicBezTo>
                <a:cubicBezTo>
                  <a:pt x="4" y="42"/>
                  <a:pt x="4" y="42"/>
                  <a:pt x="4" y="42"/>
                </a:cubicBezTo>
                <a:cubicBezTo>
                  <a:pt x="0" y="42"/>
                  <a:pt x="0" y="42"/>
                  <a:pt x="0" y="4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045" name="Rectangle 24"/>
          <p:cNvSpPr>
            <a:spLocks noChangeArrowheads="1"/>
          </p:cNvSpPr>
          <p:nvPr userDrawn="1"/>
        </p:nvSpPr>
        <p:spPr bwMode="black">
          <a:xfrm>
            <a:off x="8066088" y="6696077"/>
            <a:ext cx="127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2070" name="Freeform 25"/>
          <p:cNvSpPr>
            <a:spLocks noEditPoints="1"/>
          </p:cNvSpPr>
          <p:nvPr userDrawn="1"/>
        </p:nvSpPr>
        <p:spPr bwMode="black">
          <a:xfrm>
            <a:off x="8105776" y="6619875"/>
            <a:ext cx="73025" cy="128588"/>
          </a:xfrm>
          <a:custGeom>
            <a:avLst/>
            <a:gdLst>
              <a:gd name="T0" fmla="*/ 2147483646 w 24"/>
              <a:gd name="T1" fmla="*/ 2147483646 h 42"/>
              <a:gd name="T2" fmla="*/ 2147483646 w 24"/>
              <a:gd name="T3" fmla="*/ 2147483646 h 42"/>
              <a:gd name="T4" fmla="*/ 2147483646 w 24"/>
              <a:gd name="T5" fmla="*/ 2147483646 h 42"/>
              <a:gd name="T6" fmla="*/ 2147483646 w 24"/>
              <a:gd name="T7" fmla="*/ 2147483646 h 42"/>
              <a:gd name="T8" fmla="*/ 2147483646 w 24"/>
              <a:gd name="T9" fmla="*/ 2147483646 h 42"/>
              <a:gd name="T10" fmla="*/ 2147483646 w 24"/>
              <a:gd name="T11" fmla="*/ 2147483646 h 42"/>
              <a:gd name="T12" fmla="*/ 2147483646 w 24"/>
              <a:gd name="T13" fmla="*/ 2147483646 h 42"/>
              <a:gd name="T14" fmla="*/ 2147483646 w 24"/>
              <a:gd name="T15" fmla="*/ 2147483646 h 42"/>
              <a:gd name="T16" fmla="*/ 0 w 24"/>
              <a:gd name="T17" fmla="*/ 2147483646 h 42"/>
              <a:gd name="T18" fmla="*/ 2147483646 w 24"/>
              <a:gd name="T19" fmla="*/ 0 h 42"/>
              <a:gd name="T20" fmla="*/ 2147483646 w 24"/>
              <a:gd name="T21" fmla="*/ 2147483646 h 42"/>
              <a:gd name="T22" fmla="*/ 2147483646 w 24"/>
              <a:gd name="T23" fmla="*/ 2147483646 h 42"/>
              <a:gd name="T24" fmla="*/ 2147483646 w 24"/>
              <a:gd name="T25" fmla="*/ 2147483646 h 42"/>
              <a:gd name="T26" fmla="*/ 2147483646 w 24"/>
              <a:gd name="T27" fmla="*/ 2147483646 h 42"/>
              <a:gd name="T28" fmla="*/ 2147483646 w 24"/>
              <a:gd name="T29" fmla="*/ 2147483646 h 42"/>
              <a:gd name="T30" fmla="*/ 2147483646 w 24"/>
              <a:gd name="T31" fmla="*/ 2147483646 h 42"/>
              <a:gd name="T32" fmla="*/ 2147483646 w 24"/>
              <a:gd name="T33" fmla="*/ 2147483646 h 42"/>
              <a:gd name="T34" fmla="*/ 2147483646 w 24"/>
              <a:gd name="T35" fmla="*/ 2147483646 h 42"/>
              <a:gd name="T36" fmla="*/ 2147483646 w 24"/>
              <a:gd name="T37" fmla="*/ 2147483646 h 42"/>
              <a:gd name="T38" fmla="*/ 2147483646 w 24"/>
              <a:gd name="T39" fmla="*/ 2147483646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2">
                <a:moveTo>
                  <a:pt x="24" y="27"/>
                </a:moveTo>
                <a:cubicBezTo>
                  <a:pt x="24" y="35"/>
                  <a:pt x="21" y="42"/>
                  <a:pt x="11" y="42"/>
                </a:cubicBezTo>
                <a:cubicBezTo>
                  <a:pt x="7" y="42"/>
                  <a:pt x="4" y="41"/>
                  <a:pt x="2" y="40"/>
                </a:cubicBezTo>
                <a:cubicBezTo>
                  <a:pt x="3" y="37"/>
                  <a:pt x="3" y="37"/>
                  <a:pt x="3" y="37"/>
                </a:cubicBezTo>
                <a:cubicBezTo>
                  <a:pt x="5" y="38"/>
                  <a:pt x="8" y="39"/>
                  <a:pt x="11" y="39"/>
                </a:cubicBezTo>
                <a:cubicBezTo>
                  <a:pt x="20" y="39"/>
                  <a:pt x="21" y="32"/>
                  <a:pt x="21" y="24"/>
                </a:cubicBezTo>
                <a:cubicBezTo>
                  <a:pt x="21" y="24"/>
                  <a:pt x="21" y="24"/>
                  <a:pt x="21" y="24"/>
                </a:cubicBezTo>
                <a:cubicBezTo>
                  <a:pt x="19" y="28"/>
                  <a:pt x="16" y="30"/>
                  <a:pt x="12" y="30"/>
                </a:cubicBezTo>
                <a:cubicBezTo>
                  <a:pt x="3" y="30"/>
                  <a:pt x="0" y="22"/>
                  <a:pt x="0" y="15"/>
                </a:cubicBezTo>
                <a:cubicBezTo>
                  <a:pt x="0" y="7"/>
                  <a:pt x="4" y="0"/>
                  <a:pt x="12" y="0"/>
                </a:cubicBezTo>
                <a:cubicBezTo>
                  <a:pt x="16" y="0"/>
                  <a:pt x="18" y="1"/>
                  <a:pt x="21" y="4"/>
                </a:cubicBezTo>
                <a:cubicBezTo>
                  <a:pt x="21" y="4"/>
                  <a:pt x="21" y="4"/>
                  <a:pt x="21" y="4"/>
                </a:cubicBezTo>
                <a:cubicBezTo>
                  <a:pt x="21" y="1"/>
                  <a:pt x="21" y="1"/>
                  <a:pt x="21" y="1"/>
                </a:cubicBezTo>
                <a:cubicBezTo>
                  <a:pt x="24" y="1"/>
                  <a:pt x="24" y="1"/>
                  <a:pt x="24" y="1"/>
                </a:cubicBezTo>
                <a:lnTo>
                  <a:pt x="24" y="27"/>
                </a:lnTo>
                <a:close/>
                <a:moveTo>
                  <a:pt x="12" y="27"/>
                </a:moveTo>
                <a:cubicBezTo>
                  <a:pt x="19" y="27"/>
                  <a:pt x="21" y="21"/>
                  <a:pt x="21" y="15"/>
                </a:cubicBezTo>
                <a:cubicBezTo>
                  <a:pt x="21" y="8"/>
                  <a:pt x="19" y="3"/>
                  <a:pt x="12" y="3"/>
                </a:cubicBezTo>
                <a:cubicBezTo>
                  <a:pt x="6" y="3"/>
                  <a:pt x="4" y="10"/>
                  <a:pt x="4" y="15"/>
                </a:cubicBezTo>
                <a:cubicBezTo>
                  <a:pt x="4" y="21"/>
                  <a:pt x="6" y="27"/>
                  <a:pt x="1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71" name="Freeform 26"/>
          <p:cNvSpPr>
            <a:spLocks noEditPoints="1"/>
          </p:cNvSpPr>
          <p:nvPr userDrawn="1"/>
        </p:nvSpPr>
        <p:spPr bwMode="black">
          <a:xfrm>
            <a:off x="8202613" y="6619877"/>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3" y="0"/>
                </a:moveTo>
                <a:cubicBezTo>
                  <a:pt x="22" y="0"/>
                  <a:pt x="27" y="8"/>
                  <a:pt x="27" y="15"/>
                </a:cubicBezTo>
                <a:cubicBezTo>
                  <a:pt x="27" y="23"/>
                  <a:pt x="22" y="30"/>
                  <a:pt x="13" y="30"/>
                </a:cubicBezTo>
                <a:cubicBezTo>
                  <a:pt x="4" y="30"/>
                  <a:pt x="0" y="23"/>
                  <a:pt x="0" y="15"/>
                </a:cubicBezTo>
                <a:cubicBezTo>
                  <a:pt x="0" y="8"/>
                  <a:pt x="4" y="0"/>
                  <a:pt x="13" y="0"/>
                </a:cubicBezTo>
                <a:close/>
                <a:moveTo>
                  <a:pt x="13" y="27"/>
                </a:moveTo>
                <a:cubicBezTo>
                  <a:pt x="19" y="27"/>
                  <a:pt x="23" y="22"/>
                  <a:pt x="23" y="15"/>
                </a:cubicBezTo>
                <a:cubicBezTo>
                  <a:pt x="23" y="9"/>
                  <a:pt x="19" y="3"/>
                  <a:pt x="13" y="3"/>
                </a:cubicBezTo>
                <a:cubicBezTo>
                  <a:pt x="7" y="3"/>
                  <a:pt x="4" y="9"/>
                  <a:pt x="4" y="15"/>
                </a:cubicBezTo>
                <a:cubicBezTo>
                  <a:pt x="4" y="22"/>
                  <a:pt x="7" y="27"/>
                  <a:pt x="1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72" name="Freeform 27"/>
          <p:cNvSpPr>
            <a:spLocks/>
          </p:cNvSpPr>
          <p:nvPr userDrawn="1"/>
        </p:nvSpPr>
        <p:spPr bwMode="black">
          <a:xfrm>
            <a:off x="8297864" y="6621465"/>
            <a:ext cx="73025" cy="90487"/>
          </a:xfrm>
          <a:custGeom>
            <a:avLst/>
            <a:gdLst>
              <a:gd name="T0" fmla="*/ 2147483646 w 127"/>
              <a:gd name="T1" fmla="*/ 2147483646 h 154"/>
              <a:gd name="T2" fmla="*/ 2147483646 w 127"/>
              <a:gd name="T3" fmla="*/ 2147483646 h 154"/>
              <a:gd name="T4" fmla="*/ 0 w 127"/>
              <a:gd name="T5" fmla="*/ 0 h 154"/>
              <a:gd name="T6" fmla="*/ 2147483646 w 127"/>
              <a:gd name="T7" fmla="*/ 0 h 154"/>
              <a:gd name="T8" fmla="*/ 2147483646 w 127"/>
              <a:gd name="T9" fmla="*/ 2147483646 h 154"/>
              <a:gd name="T10" fmla="*/ 2147483646 w 127"/>
              <a:gd name="T11" fmla="*/ 2147483646 h 154"/>
              <a:gd name="T12" fmla="*/ 2147483646 w 127"/>
              <a:gd name="T13" fmla="*/ 0 h 154"/>
              <a:gd name="T14" fmla="*/ 2147483646 w 127"/>
              <a:gd name="T15" fmla="*/ 0 h 154"/>
              <a:gd name="T16" fmla="*/ 2147483646 w 127"/>
              <a:gd name="T17" fmla="*/ 2147483646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154">
                <a:moveTo>
                  <a:pt x="74" y="154"/>
                </a:moveTo>
                <a:lnTo>
                  <a:pt x="53" y="154"/>
                </a:lnTo>
                <a:lnTo>
                  <a:pt x="0" y="0"/>
                </a:lnTo>
                <a:lnTo>
                  <a:pt x="21" y="0"/>
                </a:lnTo>
                <a:lnTo>
                  <a:pt x="64" y="133"/>
                </a:lnTo>
                <a:lnTo>
                  <a:pt x="106" y="0"/>
                </a:lnTo>
                <a:lnTo>
                  <a:pt x="127" y="0"/>
                </a:lnTo>
                <a:lnTo>
                  <a:pt x="74"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049" name="Rectangle 28"/>
          <p:cNvSpPr>
            <a:spLocks noChangeArrowheads="1"/>
          </p:cNvSpPr>
          <p:nvPr userDrawn="1"/>
        </p:nvSpPr>
        <p:spPr bwMode="black">
          <a:xfrm>
            <a:off x="8377239" y="6696077"/>
            <a:ext cx="127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2074" name="Freeform 29"/>
          <p:cNvSpPr>
            <a:spLocks/>
          </p:cNvSpPr>
          <p:nvPr userDrawn="1"/>
        </p:nvSpPr>
        <p:spPr bwMode="black">
          <a:xfrm>
            <a:off x="8424863" y="6621465"/>
            <a:ext cx="66675" cy="90487"/>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2147483646 h 29"/>
              <a:gd name="T10" fmla="*/ 2147483646 w 22"/>
              <a:gd name="T11" fmla="*/ 2147483646 h 29"/>
              <a:gd name="T12" fmla="*/ 0 w 22"/>
              <a:gd name="T13" fmla="*/ 2147483646 h 29"/>
              <a:gd name="T14" fmla="*/ 0 w 22"/>
              <a:gd name="T15" fmla="*/ 0 h 29"/>
              <a:gd name="T16" fmla="*/ 2147483646 w 22"/>
              <a:gd name="T17" fmla="*/ 0 h 29"/>
              <a:gd name="T18" fmla="*/ 2147483646 w 22"/>
              <a:gd name="T19" fmla="*/ 2147483646 h 29"/>
              <a:gd name="T20" fmla="*/ 2147483646 w 22"/>
              <a:gd name="T21" fmla="*/ 2147483646 h 29"/>
              <a:gd name="T22" fmla="*/ 2147483646 w 22"/>
              <a:gd name="T23" fmla="*/ 2147483646 h 29"/>
              <a:gd name="T24" fmla="*/ 2147483646 w 22"/>
              <a:gd name="T25" fmla="*/ 0 h 29"/>
              <a:gd name="T26" fmla="*/ 2147483646 w 22"/>
              <a:gd name="T27" fmla="*/ 0 h 29"/>
              <a:gd name="T28" fmla="*/ 2147483646 w 22"/>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2" y="22"/>
                </a:moveTo>
                <a:cubicBezTo>
                  <a:pt x="22" y="24"/>
                  <a:pt x="22" y="26"/>
                  <a:pt x="22" y="29"/>
                </a:cubicBezTo>
                <a:cubicBezTo>
                  <a:pt x="19" y="29"/>
                  <a:pt x="19" y="29"/>
                  <a:pt x="19" y="29"/>
                </a:cubicBezTo>
                <a:cubicBezTo>
                  <a:pt x="19" y="23"/>
                  <a:pt x="19" y="23"/>
                  <a:pt x="19" y="23"/>
                </a:cubicBezTo>
                <a:cubicBezTo>
                  <a:pt x="19" y="23"/>
                  <a:pt x="19" y="23"/>
                  <a:pt x="19" y="23"/>
                </a:cubicBezTo>
                <a:cubicBezTo>
                  <a:pt x="18" y="26"/>
                  <a:pt x="16" y="29"/>
                  <a:pt x="10" y="29"/>
                </a:cubicBezTo>
                <a:cubicBezTo>
                  <a:pt x="3" y="29"/>
                  <a:pt x="0" y="25"/>
                  <a:pt x="0" y="18"/>
                </a:cubicBezTo>
                <a:cubicBezTo>
                  <a:pt x="0" y="0"/>
                  <a:pt x="0" y="0"/>
                  <a:pt x="0" y="0"/>
                </a:cubicBezTo>
                <a:cubicBezTo>
                  <a:pt x="3" y="0"/>
                  <a:pt x="3" y="0"/>
                  <a:pt x="3" y="0"/>
                </a:cubicBezTo>
                <a:cubicBezTo>
                  <a:pt x="3" y="17"/>
                  <a:pt x="3" y="17"/>
                  <a:pt x="3" y="17"/>
                </a:cubicBezTo>
                <a:cubicBezTo>
                  <a:pt x="3" y="23"/>
                  <a:pt x="5" y="26"/>
                  <a:pt x="10" y="26"/>
                </a:cubicBezTo>
                <a:cubicBezTo>
                  <a:pt x="17" y="26"/>
                  <a:pt x="19" y="21"/>
                  <a:pt x="19" y="16"/>
                </a:cubicBezTo>
                <a:cubicBezTo>
                  <a:pt x="19" y="0"/>
                  <a:pt x="19" y="0"/>
                  <a:pt x="19" y="0"/>
                </a:cubicBezTo>
                <a:cubicBezTo>
                  <a:pt x="22" y="0"/>
                  <a:pt x="22" y="0"/>
                  <a:pt x="22" y="0"/>
                </a:cubicBez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075" name="Freeform 30"/>
          <p:cNvSpPr>
            <a:spLocks/>
          </p:cNvSpPr>
          <p:nvPr userDrawn="1"/>
        </p:nvSpPr>
        <p:spPr bwMode="black">
          <a:xfrm>
            <a:off x="8521701" y="6583365"/>
            <a:ext cx="68263" cy="130175"/>
          </a:xfrm>
          <a:custGeom>
            <a:avLst/>
            <a:gdLst>
              <a:gd name="T0" fmla="*/ 0 w 117"/>
              <a:gd name="T1" fmla="*/ 0 h 223"/>
              <a:gd name="T2" fmla="*/ 2147483646 w 117"/>
              <a:gd name="T3" fmla="*/ 0 h 223"/>
              <a:gd name="T4" fmla="*/ 2147483646 w 117"/>
              <a:gd name="T5" fmla="*/ 2147483646 h 223"/>
              <a:gd name="T6" fmla="*/ 2147483646 w 117"/>
              <a:gd name="T7" fmla="*/ 2147483646 h 223"/>
              <a:gd name="T8" fmla="*/ 2147483646 w 117"/>
              <a:gd name="T9" fmla="*/ 2147483646 h 223"/>
              <a:gd name="T10" fmla="*/ 2147483646 w 117"/>
              <a:gd name="T11" fmla="*/ 2147483646 h 223"/>
              <a:gd name="T12" fmla="*/ 2147483646 w 117"/>
              <a:gd name="T13" fmla="*/ 2147483646 h 223"/>
              <a:gd name="T14" fmla="*/ 2147483646 w 117"/>
              <a:gd name="T15" fmla="*/ 2147483646 h 223"/>
              <a:gd name="T16" fmla="*/ 2147483646 w 117"/>
              <a:gd name="T17" fmla="*/ 2147483646 h 223"/>
              <a:gd name="T18" fmla="*/ 2147483646 w 117"/>
              <a:gd name="T19" fmla="*/ 2147483646 h 223"/>
              <a:gd name="T20" fmla="*/ 0 w 117"/>
              <a:gd name="T21" fmla="*/ 2147483646 h 223"/>
              <a:gd name="T22" fmla="*/ 0 w 117"/>
              <a:gd name="T23" fmla="*/ 0 h 2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 h="223">
                <a:moveTo>
                  <a:pt x="0" y="0"/>
                </a:moveTo>
                <a:lnTo>
                  <a:pt x="16" y="0"/>
                </a:lnTo>
                <a:lnTo>
                  <a:pt x="16" y="133"/>
                </a:lnTo>
                <a:lnTo>
                  <a:pt x="85" y="69"/>
                </a:lnTo>
                <a:lnTo>
                  <a:pt x="106" y="69"/>
                </a:lnTo>
                <a:lnTo>
                  <a:pt x="37" y="138"/>
                </a:lnTo>
                <a:lnTo>
                  <a:pt x="117" y="223"/>
                </a:lnTo>
                <a:lnTo>
                  <a:pt x="90" y="223"/>
                </a:lnTo>
                <a:lnTo>
                  <a:pt x="16" y="143"/>
                </a:lnTo>
                <a:lnTo>
                  <a:pt x="16" y="223"/>
                </a:lnTo>
                <a:lnTo>
                  <a:pt x="0" y="2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1052" name="Rectangle 31"/>
          <p:cNvSpPr>
            <a:spLocks noChangeArrowheads="1"/>
          </p:cNvSpPr>
          <p:nvPr userDrawn="1"/>
        </p:nvSpPr>
        <p:spPr bwMode="auto">
          <a:xfrm>
            <a:off x="6081714" y="6464302"/>
            <a:ext cx="471487" cy="396875"/>
          </a:xfrm>
          <a:prstGeom prst="rect">
            <a:avLst/>
          </a:prstGeom>
          <a:solidFill>
            <a:srgbClr val="C0C0C0"/>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smtClean="0">
              <a:solidFill>
                <a:srgbClr val="000000"/>
              </a:solidFill>
            </a:endParaRPr>
          </a:p>
        </p:txBody>
      </p:sp>
      <p:sp>
        <p:nvSpPr>
          <p:cNvPr id="2" name="Rectangle 6"/>
          <p:cNvSpPr>
            <a:spLocks noGrp="1" noChangeArrowheads="1"/>
          </p:cNvSpPr>
          <p:nvPr>
            <p:ph type="sldNum" sz="quarter" idx="4"/>
          </p:nvPr>
        </p:nvSpPr>
        <p:spPr bwMode="auto">
          <a:xfrm>
            <a:off x="6030914" y="6524625"/>
            <a:ext cx="576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900">
                <a:solidFill>
                  <a:srgbClr val="000000"/>
                </a:solidFill>
              </a:defRPr>
            </a:lvl1pPr>
          </a:lstStyle>
          <a:p>
            <a:pPr>
              <a:defRPr/>
            </a:pPr>
            <a:fld id="{BD8E0EAD-EF72-4F2C-922F-3CDA6F5FE30A}" type="slidenum">
              <a:rPr lang="en-GB" altLang="en-US"/>
              <a:pPr>
                <a:defRPr/>
              </a:pPr>
              <a:t>‹#›</a:t>
            </a:fld>
            <a:endParaRPr lang="en-GB" altLang="en-US"/>
          </a:p>
        </p:txBody>
      </p:sp>
    </p:spTree>
    <p:extLst>
      <p:ext uri="{BB962C8B-B14F-4D97-AF65-F5344CB8AC3E}">
        <p14:creationId xmlns:p14="http://schemas.microsoft.com/office/powerpoint/2010/main" val="260967725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spcBef>
          <a:spcPct val="0"/>
        </a:spcBef>
        <a:spcAft>
          <a:spcPct val="0"/>
        </a:spcAft>
        <a:defRPr sz="2700">
          <a:solidFill>
            <a:schemeClr val="hlink"/>
          </a:solidFill>
          <a:latin typeface="+mj-lt"/>
          <a:ea typeface="+mj-ea"/>
          <a:cs typeface="+mj-cs"/>
        </a:defRPr>
      </a:lvl1pPr>
      <a:lvl2pPr algn="l" rtl="0" eaLnBrk="0" fontAlgn="base" hangingPunct="0">
        <a:spcBef>
          <a:spcPct val="0"/>
        </a:spcBef>
        <a:spcAft>
          <a:spcPct val="0"/>
        </a:spcAft>
        <a:defRPr sz="2700">
          <a:solidFill>
            <a:schemeClr val="hlink"/>
          </a:solidFill>
          <a:latin typeface="Arial" charset="0"/>
        </a:defRPr>
      </a:lvl2pPr>
      <a:lvl3pPr algn="l" rtl="0" eaLnBrk="0" fontAlgn="base" hangingPunct="0">
        <a:spcBef>
          <a:spcPct val="0"/>
        </a:spcBef>
        <a:spcAft>
          <a:spcPct val="0"/>
        </a:spcAft>
        <a:defRPr sz="2700">
          <a:solidFill>
            <a:schemeClr val="hlink"/>
          </a:solidFill>
          <a:latin typeface="Arial" charset="0"/>
        </a:defRPr>
      </a:lvl3pPr>
      <a:lvl4pPr algn="l" rtl="0" eaLnBrk="0" fontAlgn="base" hangingPunct="0">
        <a:spcBef>
          <a:spcPct val="0"/>
        </a:spcBef>
        <a:spcAft>
          <a:spcPct val="0"/>
        </a:spcAft>
        <a:defRPr sz="2700">
          <a:solidFill>
            <a:schemeClr val="hlink"/>
          </a:solidFill>
          <a:latin typeface="Arial" charset="0"/>
        </a:defRPr>
      </a:lvl4pPr>
      <a:lvl5pPr algn="l" rtl="0" eaLnBrk="0" fontAlgn="base" hangingPunct="0">
        <a:spcBef>
          <a:spcPct val="0"/>
        </a:spcBef>
        <a:spcAft>
          <a:spcPct val="0"/>
        </a:spcAft>
        <a:defRPr sz="2700">
          <a:solidFill>
            <a:schemeClr val="hlink"/>
          </a:solidFill>
          <a:latin typeface="Arial" charset="0"/>
        </a:defRPr>
      </a:lvl5pPr>
      <a:lvl6pPr marL="342900" algn="l" rtl="0" fontAlgn="base">
        <a:spcBef>
          <a:spcPct val="0"/>
        </a:spcBef>
        <a:spcAft>
          <a:spcPct val="0"/>
        </a:spcAft>
        <a:defRPr sz="2700">
          <a:solidFill>
            <a:schemeClr val="hlink"/>
          </a:solidFill>
          <a:latin typeface="Arial" charset="0"/>
        </a:defRPr>
      </a:lvl6pPr>
      <a:lvl7pPr marL="685800" algn="l" rtl="0" fontAlgn="base">
        <a:spcBef>
          <a:spcPct val="0"/>
        </a:spcBef>
        <a:spcAft>
          <a:spcPct val="0"/>
        </a:spcAft>
        <a:defRPr sz="2700">
          <a:solidFill>
            <a:schemeClr val="hlink"/>
          </a:solidFill>
          <a:latin typeface="Arial" charset="0"/>
        </a:defRPr>
      </a:lvl7pPr>
      <a:lvl8pPr marL="1028700" algn="l" rtl="0" fontAlgn="base">
        <a:spcBef>
          <a:spcPct val="0"/>
        </a:spcBef>
        <a:spcAft>
          <a:spcPct val="0"/>
        </a:spcAft>
        <a:defRPr sz="2700">
          <a:solidFill>
            <a:schemeClr val="hlink"/>
          </a:solidFill>
          <a:latin typeface="Arial" charset="0"/>
        </a:defRPr>
      </a:lvl8pPr>
      <a:lvl9pPr marL="1371600" algn="l" rtl="0" fontAlgn="base">
        <a:spcBef>
          <a:spcPct val="0"/>
        </a:spcBef>
        <a:spcAft>
          <a:spcPct val="0"/>
        </a:spcAft>
        <a:defRPr sz="2700">
          <a:solidFill>
            <a:schemeClr val="hlink"/>
          </a:solidFill>
          <a:latin typeface="Arial" charset="0"/>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440A58-9641-4B69-ABE9-13233C3EBE4E}" type="datetime1">
              <a:rPr lang="en-GB" smtClean="0"/>
              <a:t>19/09/2019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Portsmouth City Council Inclusion Service Twitter @portsmouthinclusion</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7B9E10-6D90-42D8-8879-8AB7499A118E}" type="slidenum">
              <a:rPr lang="en-GB" smtClean="0"/>
              <a:t>‹#›</a:t>
            </a:fld>
            <a:endParaRPr lang="en-GB"/>
          </a:p>
        </p:txBody>
      </p:sp>
    </p:spTree>
    <p:extLst>
      <p:ext uri="{BB962C8B-B14F-4D97-AF65-F5344CB8AC3E}">
        <p14:creationId xmlns:p14="http://schemas.microsoft.com/office/powerpoint/2010/main" val="213232791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E4A7B4B8-1CCC-4FC2-9D0A-53E108AE05BC}" type="datetimeFigureOut">
              <a:rPr lang="en-GB"/>
              <a:pPr>
                <a:defRPr/>
              </a:pPr>
              <a:t>19/09/2019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4C826F34-F183-4579-BD70-9908EA34912C}" type="slidenum">
              <a:rPr lang="en-US" altLang="en-US"/>
              <a:pPr>
                <a:defRPr/>
              </a:pPr>
              <a:t>‹#›</a:t>
            </a:fld>
            <a:endParaRPr lang="en-US" altLang="en-US"/>
          </a:p>
        </p:txBody>
      </p:sp>
      <p:sp>
        <p:nvSpPr>
          <p:cNvPr id="7" name="Rectangle 39"/>
          <p:cNvSpPr>
            <a:spLocks noChangeArrowheads="1"/>
          </p:cNvSpPr>
          <p:nvPr userDrawn="1"/>
        </p:nvSpPr>
        <p:spPr bwMode="auto">
          <a:xfrm>
            <a:off x="0" y="6453188"/>
            <a:ext cx="9144000" cy="404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8" name="Rectangle 40"/>
          <p:cNvSpPr>
            <a:spLocks noChangeArrowheads="1"/>
          </p:cNvSpPr>
          <p:nvPr userDrawn="1"/>
        </p:nvSpPr>
        <p:spPr bwMode="auto">
          <a:xfrm>
            <a:off x="-3175" y="6464300"/>
            <a:ext cx="6073775" cy="396875"/>
          </a:xfrm>
          <a:prstGeom prst="rect">
            <a:avLst/>
          </a:prstGeom>
          <a:solidFill>
            <a:srgbClr val="0097A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9" name="Rectangle 41"/>
          <p:cNvSpPr>
            <a:spLocks noChangeArrowheads="1"/>
          </p:cNvSpPr>
          <p:nvPr userDrawn="1"/>
        </p:nvSpPr>
        <p:spPr bwMode="auto">
          <a:xfrm>
            <a:off x="6565900" y="6464300"/>
            <a:ext cx="2578100" cy="39687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1034" name="Freeform 43"/>
          <p:cNvSpPr>
            <a:spLocks/>
          </p:cNvSpPr>
          <p:nvPr userDrawn="1"/>
        </p:nvSpPr>
        <p:spPr bwMode="black">
          <a:xfrm>
            <a:off x="6704013" y="6621463"/>
            <a:ext cx="131762" cy="90487"/>
          </a:xfrm>
          <a:custGeom>
            <a:avLst/>
            <a:gdLst>
              <a:gd name="T0" fmla="*/ 2147483646 w 228"/>
              <a:gd name="T1" fmla="*/ 2147483646 h 154"/>
              <a:gd name="T2" fmla="*/ 2147483646 w 228"/>
              <a:gd name="T3" fmla="*/ 2147483646 h 154"/>
              <a:gd name="T4" fmla="*/ 2147483646 w 228"/>
              <a:gd name="T5" fmla="*/ 2147483646 h 154"/>
              <a:gd name="T6" fmla="*/ 2147483646 w 228"/>
              <a:gd name="T7" fmla="*/ 2147483646 h 154"/>
              <a:gd name="T8" fmla="*/ 2147483646 w 228"/>
              <a:gd name="T9" fmla="*/ 2147483646 h 154"/>
              <a:gd name="T10" fmla="*/ 2147483646 w 228"/>
              <a:gd name="T11" fmla="*/ 2147483646 h 154"/>
              <a:gd name="T12" fmla="*/ 0 w 228"/>
              <a:gd name="T13" fmla="*/ 0 h 154"/>
              <a:gd name="T14" fmla="*/ 2147483646 w 228"/>
              <a:gd name="T15" fmla="*/ 0 h 154"/>
              <a:gd name="T16" fmla="*/ 2147483646 w 228"/>
              <a:gd name="T17" fmla="*/ 2147483646 h 154"/>
              <a:gd name="T18" fmla="*/ 2147483646 w 228"/>
              <a:gd name="T19" fmla="*/ 2147483646 h 154"/>
              <a:gd name="T20" fmla="*/ 2147483646 w 228"/>
              <a:gd name="T21" fmla="*/ 0 h 154"/>
              <a:gd name="T22" fmla="*/ 2147483646 w 228"/>
              <a:gd name="T23" fmla="*/ 0 h 154"/>
              <a:gd name="T24" fmla="*/ 2147483646 w 228"/>
              <a:gd name="T25" fmla="*/ 2147483646 h 154"/>
              <a:gd name="T26" fmla="*/ 2147483646 w 228"/>
              <a:gd name="T27" fmla="*/ 2147483646 h 154"/>
              <a:gd name="T28" fmla="*/ 2147483646 w 228"/>
              <a:gd name="T29" fmla="*/ 0 h 154"/>
              <a:gd name="T30" fmla="*/ 2147483646 w 228"/>
              <a:gd name="T31" fmla="*/ 0 h 154"/>
              <a:gd name="T32" fmla="*/ 2147483646 w 228"/>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8" h="154">
                <a:moveTo>
                  <a:pt x="180" y="154"/>
                </a:moveTo>
                <a:lnTo>
                  <a:pt x="159" y="154"/>
                </a:lnTo>
                <a:lnTo>
                  <a:pt x="116" y="21"/>
                </a:lnTo>
                <a:lnTo>
                  <a:pt x="74" y="154"/>
                </a:lnTo>
                <a:lnTo>
                  <a:pt x="53" y="154"/>
                </a:lnTo>
                <a:lnTo>
                  <a:pt x="0" y="0"/>
                </a:lnTo>
                <a:lnTo>
                  <a:pt x="21" y="0"/>
                </a:lnTo>
                <a:lnTo>
                  <a:pt x="63" y="133"/>
                </a:lnTo>
                <a:lnTo>
                  <a:pt x="106" y="0"/>
                </a:lnTo>
                <a:lnTo>
                  <a:pt x="127" y="0"/>
                </a:lnTo>
                <a:lnTo>
                  <a:pt x="169" y="133"/>
                </a:lnTo>
                <a:lnTo>
                  <a:pt x="212" y="0"/>
                </a:lnTo>
                <a:lnTo>
                  <a:pt x="228" y="0"/>
                </a:lnTo>
                <a:lnTo>
                  <a:pt x="180"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44"/>
          <p:cNvSpPr>
            <a:spLocks/>
          </p:cNvSpPr>
          <p:nvPr userDrawn="1"/>
        </p:nvSpPr>
        <p:spPr bwMode="black">
          <a:xfrm>
            <a:off x="6842125" y="6621463"/>
            <a:ext cx="131763" cy="90487"/>
          </a:xfrm>
          <a:custGeom>
            <a:avLst/>
            <a:gdLst>
              <a:gd name="T0" fmla="*/ 2147483646 w 229"/>
              <a:gd name="T1" fmla="*/ 2147483646 h 154"/>
              <a:gd name="T2" fmla="*/ 2147483646 w 229"/>
              <a:gd name="T3" fmla="*/ 2147483646 h 154"/>
              <a:gd name="T4" fmla="*/ 2147483646 w 229"/>
              <a:gd name="T5" fmla="*/ 2147483646 h 154"/>
              <a:gd name="T6" fmla="*/ 2147483646 w 229"/>
              <a:gd name="T7" fmla="*/ 2147483646 h 154"/>
              <a:gd name="T8" fmla="*/ 2147483646 w 229"/>
              <a:gd name="T9" fmla="*/ 2147483646 h 154"/>
              <a:gd name="T10" fmla="*/ 2147483646 w 229"/>
              <a:gd name="T11" fmla="*/ 2147483646 h 154"/>
              <a:gd name="T12" fmla="*/ 0 w 229"/>
              <a:gd name="T13" fmla="*/ 0 h 154"/>
              <a:gd name="T14" fmla="*/ 2147483646 w 229"/>
              <a:gd name="T15" fmla="*/ 0 h 154"/>
              <a:gd name="T16" fmla="*/ 2147483646 w 229"/>
              <a:gd name="T17" fmla="*/ 2147483646 h 154"/>
              <a:gd name="T18" fmla="*/ 2147483646 w 229"/>
              <a:gd name="T19" fmla="*/ 2147483646 h 154"/>
              <a:gd name="T20" fmla="*/ 2147483646 w 229"/>
              <a:gd name="T21" fmla="*/ 0 h 154"/>
              <a:gd name="T22" fmla="*/ 2147483646 w 229"/>
              <a:gd name="T23" fmla="*/ 0 h 154"/>
              <a:gd name="T24" fmla="*/ 2147483646 w 229"/>
              <a:gd name="T25" fmla="*/ 2147483646 h 154"/>
              <a:gd name="T26" fmla="*/ 2147483646 w 229"/>
              <a:gd name="T27" fmla="*/ 2147483646 h 154"/>
              <a:gd name="T28" fmla="*/ 2147483646 w 229"/>
              <a:gd name="T29" fmla="*/ 0 h 154"/>
              <a:gd name="T30" fmla="*/ 2147483646 w 229"/>
              <a:gd name="T31" fmla="*/ 0 h 154"/>
              <a:gd name="T32" fmla="*/ 2147483646 w 229"/>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54">
                <a:moveTo>
                  <a:pt x="181" y="154"/>
                </a:moveTo>
                <a:lnTo>
                  <a:pt x="154" y="154"/>
                </a:lnTo>
                <a:lnTo>
                  <a:pt x="117" y="21"/>
                </a:lnTo>
                <a:lnTo>
                  <a:pt x="75" y="154"/>
                </a:lnTo>
                <a:lnTo>
                  <a:pt x="48" y="154"/>
                </a:lnTo>
                <a:lnTo>
                  <a:pt x="0" y="0"/>
                </a:lnTo>
                <a:lnTo>
                  <a:pt x="22" y="0"/>
                </a:lnTo>
                <a:lnTo>
                  <a:pt x="64" y="133"/>
                </a:lnTo>
                <a:lnTo>
                  <a:pt x="107" y="0"/>
                </a:lnTo>
                <a:lnTo>
                  <a:pt x="128" y="0"/>
                </a:lnTo>
                <a:lnTo>
                  <a:pt x="170" y="133"/>
                </a:lnTo>
                <a:lnTo>
                  <a:pt x="213" y="0"/>
                </a:lnTo>
                <a:lnTo>
                  <a:pt x="229" y="0"/>
                </a:lnTo>
                <a:lnTo>
                  <a:pt x="18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45"/>
          <p:cNvSpPr>
            <a:spLocks/>
          </p:cNvSpPr>
          <p:nvPr userDrawn="1"/>
        </p:nvSpPr>
        <p:spPr bwMode="black">
          <a:xfrm>
            <a:off x="6980238" y="6621463"/>
            <a:ext cx="131762" cy="90487"/>
          </a:xfrm>
          <a:custGeom>
            <a:avLst/>
            <a:gdLst>
              <a:gd name="T0" fmla="*/ 2147483646 w 229"/>
              <a:gd name="T1" fmla="*/ 2147483646 h 154"/>
              <a:gd name="T2" fmla="*/ 2147483646 w 229"/>
              <a:gd name="T3" fmla="*/ 2147483646 h 154"/>
              <a:gd name="T4" fmla="*/ 2147483646 w 229"/>
              <a:gd name="T5" fmla="*/ 2147483646 h 154"/>
              <a:gd name="T6" fmla="*/ 2147483646 w 229"/>
              <a:gd name="T7" fmla="*/ 2147483646 h 154"/>
              <a:gd name="T8" fmla="*/ 2147483646 w 229"/>
              <a:gd name="T9" fmla="*/ 2147483646 h 154"/>
              <a:gd name="T10" fmla="*/ 2147483646 w 229"/>
              <a:gd name="T11" fmla="*/ 2147483646 h 154"/>
              <a:gd name="T12" fmla="*/ 0 w 229"/>
              <a:gd name="T13" fmla="*/ 0 h 154"/>
              <a:gd name="T14" fmla="*/ 2147483646 w 229"/>
              <a:gd name="T15" fmla="*/ 0 h 154"/>
              <a:gd name="T16" fmla="*/ 2147483646 w 229"/>
              <a:gd name="T17" fmla="*/ 2147483646 h 154"/>
              <a:gd name="T18" fmla="*/ 2147483646 w 229"/>
              <a:gd name="T19" fmla="*/ 2147483646 h 154"/>
              <a:gd name="T20" fmla="*/ 2147483646 w 229"/>
              <a:gd name="T21" fmla="*/ 0 h 154"/>
              <a:gd name="T22" fmla="*/ 2147483646 w 229"/>
              <a:gd name="T23" fmla="*/ 0 h 154"/>
              <a:gd name="T24" fmla="*/ 2147483646 w 229"/>
              <a:gd name="T25" fmla="*/ 2147483646 h 154"/>
              <a:gd name="T26" fmla="*/ 2147483646 w 229"/>
              <a:gd name="T27" fmla="*/ 2147483646 h 154"/>
              <a:gd name="T28" fmla="*/ 2147483646 w 229"/>
              <a:gd name="T29" fmla="*/ 0 h 154"/>
              <a:gd name="T30" fmla="*/ 2147483646 w 229"/>
              <a:gd name="T31" fmla="*/ 0 h 154"/>
              <a:gd name="T32" fmla="*/ 2147483646 w 229"/>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9" h="154">
                <a:moveTo>
                  <a:pt x="181" y="154"/>
                </a:moveTo>
                <a:lnTo>
                  <a:pt x="154" y="154"/>
                </a:lnTo>
                <a:lnTo>
                  <a:pt x="112" y="21"/>
                </a:lnTo>
                <a:lnTo>
                  <a:pt x="75" y="154"/>
                </a:lnTo>
                <a:lnTo>
                  <a:pt x="48" y="154"/>
                </a:lnTo>
                <a:lnTo>
                  <a:pt x="0" y="0"/>
                </a:lnTo>
                <a:lnTo>
                  <a:pt x="22" y="0"/>
                </a:lnTo>
                <a:lnTo>
                  <a:pt x="59" y="133"/>
                </a:lnTo>
                <a:lnTo>
                  <a:pt x="64" y="133"/>
                </a:lnTo>
                <a:lnTo>
                  <a:pt x="107" y="0"/>
                </a:lnTo>
                <a:lnTo>
                  <a:pt x="128" y="0"/>
                </a:lnTo>
                <a:lnTo>
                  <a:pt x="165" y="133"/>
                </a:lnTo>
                <a:lnTo>
                  <a:pt x="207" y="0"/>
                </a:lnTo>
                <a:lnTo>
                  <a:pt x="229" y="0"/>
                </a:lnTo>
                <a:lnTo>
                  <a:pt x="18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Rectangle 46"/>
          <p:cNvSpPr>
            <a:spLocks noChangeArrowheads="1"/>
          </p:cNvSpPr>
          <p:nvPr userDrawn="1"/>
        </p:nvSpPr>
        <p:spPr bwMode="black">
          <a:xfrm>
            <a:off x="7124700" y="6696075"/>
            <a:ext cx="1587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1038" name="Freeform 47"/>
          <p:cNvSpPr>
            <a:spLocks noEditPoints="1"/>
          </p:cNvSpPr>
          <p:nvPr userDrawn="1"/>
        </p:nvSpPr>
        <p:spPr bwMode="black">
          <a:xfrm>
            <a:off x="7170738" y="6619875"/>
            <a:ext cx="74612" cy="125413"/>
          </a:xfrm>
          <a:custGeom>
            <a:avLst/>
            <a:gdLst>
              <a:gd name="T0" fmla="*/ 0 w 24"/>
              <a:gd name="T1" fmla="*/ 2147483646 h 41"/>
              <a:gd name="T2" fmla="*/ 2147483646 w 24"/>
              <a:gd name="T3" fmla="*/ 2147483646 h 41"/>
              <a:gd name="T4" fmla="*/ 2147483646 w 24"/>
              <a:gd name="T5" fmla="*/ 2147483646 h 41"/>
              <a:gd name="T6" fmla="*/ 2147483646 w 24"/>
              <a:gd name="T7" fmla="*/ 2147483646 h 41"/>
              <a:gd name="T8" fmla="*/ 2147483646 w 24"/>
              <a:gd name="T9" fmla="*/ 0 h 41"/>
              <a:gd name="T10" fmla="*/ 2147483646 w 24"/>
              <a:gd name="T11" fmla="*/ 2147483646 h 41"/>
              <a:gd name="T12" fmla="*/ 2147483646 w 24"/>
              <a:gd name="T13" fmla="*/ 2147483646 h 41"/>
              <a:gd name="T14" fmla="*/ 2147483646 w 24"/>
              <a:gd name="T15" fmla="*/ 2147483646 h 41"/>
              <a:gd name="T16" fmla="*/ 2147483646 w 24"/>
              <a:gd name="T17" fmla="*/ 2147483646 h 41"/>
              <a:gd name="T18" fmla="*/ 2147483646 w 24"/>
              <a:gd name="T19" fmla="*/ 2147483646 h 41"/>
              <a:gd name="T20" fmla="*/ 0 w 24"/>
              <a:gd name="T21" fmla="*/ 2147483646 h 41"/>
              <a:gd name="T22" fmla="*/ 0 w 24"/>
              <a:gd name="T23" fmla="*/ 2147483646 h 41"/>
              <a:gd name="T24" fmla="*/ 2147483646 w 24"/>
              <a:gd name="T25" fmla="*/ 2147483646 h 41"/>
              <a:gd name="T26" fmla="*/ 2147483646 w 24"/>
              <a:gd name="T27" fmla="*/ 2147483646 h 41"/>
              <a:gd name="T28" fmla="*/ 2147483646 w 24"/>
              <a:gd name="T29" fmla="*/ 2147483646 h 41"/>
              <a:gd name="T30" fmla="*/ 2147483646 w 24"/>
              <a:gd name="T31" fmla="*/ 2147483646 h 41"/>
              <a:gd name="T32" fmla="*/ 2147483646 w 24"/>
              <a:gd name="T33" fmla="*/ 214748364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1">
                <a:moveTo>
                  <a:pt x="0" y="1"/>
                </a:moveTo>
                <a:cubicBezTo>
                  <a:pt x="3" y="1"/>
                  <a:pt x="3" y="1"/>
                  <a:pt x="3" y="1"/>
                </a:cubicBezTo>
                <a:cubicBezTo>
                  <a:pt x="3" y="6"/>
                  <a:pt x="3" y="6"/>
                  <a:pt x="3" y="6"/>
                </a:cubicBezTo>
                <a:cubicBezTo>
                  <a:pt x="3" y="6"/>
                  <a:pt x="3" y="6"/>
                  <a:pt x="3" y="6"/>
                </a:cubicBezTo>
                <a:cubicBezTo>
                  <a:pt x="4" y="5"/>
                  <a:pt x="6" y="0"/>
                  <a:pt x="12" y="0"/>
                </a:cubicBezTo>
                <a:cubicBezTo>
                  <a:pt x="21" y="0"/>
                  <a:pt x="24" y="7"/>
                  <a:pt x="24" y="15"/>
                </a:cubicBezTo>
                <a:cubicBezTo>
                  <a:pt x="24" y="24"/>
                  <a:pt x="20" y="30"/>
                  <a:pt x="12" y="30"/>
                </a:cubicBezTo>
                <a:cubicBezTo>
                  <a:pt x="8" y="30"/>
                  <a:pt x="5" y="28"/>
                  <a:pt x="3" y="25"/>
                </a:cubicBezTo>
                <a:cubicBezTo>
                  <a:pt x="3" y="25"/>
                  <a:pt x="3" y="25"/>
                  <a:pt x="3" y="25"/>
                </a:cubicBezTo>
                <a:cubicBezTo>
                  <a:pt x="3" y="41"/>
                  <a:pt x="3" y="41"/>
                  <a:pt x="3" y="41"/>
                </a:cubicBezTo>
                <a:cubicBezTo>
                  <a:pt x="0" y="41"/>
                  <a:pt x="0" y="41"/>
                  <a:pt x="0" y="41"/>
                </a:cubicBezTo>
                <a:lnTo>
                  <a:pt x="0" y="1"/>
                </a:lnTo>
                <a:close/>
                <a:moveTo>
                  <a:pt x="12" y="3"/>
                </a:moveTo>
                <a:cubicBezTo>
                  <a:pt x="5" y="3"/>
                  <a:pt x="3" y="10"/>
                  <a:pt x="3" y="15"/>
                </a:cubicBezTo>
                <a:cubicBezTo>
                  <a:pt x="3" y="21"/>
                  <a:pt x="5" y="27"/>
                  <a:pt x="12" y="27"/>
                </a:cubicBezTo>
                <a:cubicBezTo>
                  <a:pt x="18" y="27"/>
                  <a:pt x="20" y="21"/>
                  <a:pt x="20" y="15"/>
                </a:cubicBezTo>
                <a:cubicBezTo>
                  <a:pt x="20" y="10"/>
                  <a:pt x="18" y="3"/>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48"/>
          <p:cNvSpPr>
            <a:spLocks noEditPoints="1"/>
          </p:cNvSpPr>
          <p:nvPr userDrawn="1"/>
        </p:nvSpPr>
        <p:spPr bwMode="black">
          <a:xfrm>
            <a:off x="7262813" y="6619875"/>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4" y="0"/>
                </a:moveTo>
                <a:cubicBezTo>
                  <a:pt x="23" y="0"/>
                  <a:pt x="27" y="8"/>
                  <a:pt x="27" y="15"/>
                </a:cubicBezTo>
                <a:cubicBezTo>
                  <a:pt x="27" y="23"/>
                  <a:pt x="23" y="30"/>
                  <a:pt x="14" y="30"/>
                </a:cubicBezTo>
                <a:cubicBezTo>
                  <a:pt x="4" y="30"/>
                  <a:pt x="0" y="23"/>
                  <a:pt x="0" y="15"/>
                </a:cubicBezTo>
                <a:cubicBezTo>
                  <a:pt x="0" y="8"/>
                  <a:pt x="4" y="0"/>
                  <a:pt x="14" y="0"/>
                </a:cubicBezTo>
                <a:close/>
                <a:moveTo>
                  <a:pt x="14" y="27"/>
                </a:moveTo>
                <a:cubicBezTo>
                  <a:pt x="20" y="27"/>
                  <a:pt x="23" y="22"/>
                  <a:pt x="23" y="15"/>
                </a:cubicBezTo>
                <a:cubicBezTo>
                  <a:pt x="23" y="9"/>
                  <a:pt x="20" y="3"/>
                  <a:pt x="14" y="3"/>
                </a:cubicBezTo>
                <a:cubicBezTo>
                  <a:pt x="7" y="3"/>
                  <a:pt x="4" y="9"/>
                  <a:pt x="4" y="15"/>
                </a:cubicBezTo>
                <a:cubicBezTo>
                  <a:pt x="4" y="22"/>
                  <a:pt x="7" y="27"/>
                  <a:pt x="1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49"/>
          <p:cNvSpPr>
            <a:spLocks/>
          </p:cNvSpPr>
          <p:nvPr userDrawn="1"/>
        </p:nvSpPr>
        <p:spPr bwMode="black">
          <a:xfrm>
            <a:off x="7366000" y="6619875"/>
            <a:ext cx="42863" cy="92075"/>
          </a:xfrm>
          <a:custGeom>
            <a:avLst/>
            <a:gdLst>
              <a:gd name="T0" fmla="*/ 2147483646 w 14"/>
              <a:gd name="T1" fmla="*/ 2147483646 h 30"/>
              <a:gd name="T2" fmla="*/ 0 w 14"/>
              <a:gd name="T3" fmla="*/ 2147483646 h 30"/>
              <a:gd name="T4" fmla="*/ 2147483646 w 14"/>
              <a:gd name="T5" fmla="*/ 2147483646 h 30"/>
              <a:gd name="T6" fmla="*/ 2147483646 w 14"/>
              <a:gd name="T7" fmla="*/ 2147483646 h 30"/>
              <a:gd name="T8" fmla="*/ 2147483646 w 14"/>
              <a:gd name="T9" fmla="*/ 2147483646 h 30"/>
              <a:gd name="T10" fmla="*/ 2147483646 w 14"/>
              <a:gd name="T11" fmla="*/ 0 h 30"/>
              <a:gd name="T12" fmla="*/ 2147483646 w 14"/>
              <a:gd name="T13" fmla="*/ 2147483646 h 30"/>
              <a:gd name="T14" fmla="*/ 2147483646 w 14"/>
              <a:gd name="T15" fmla="*/ 2147483646 h 30"/>
              <a:gd name="T16" fmla="*/ 2147483646 w 14"/>
              <a:gd name="T17" fmla="*/ 2147483646 h 30"/>
              <a:gd name="T18" fmla="*/ 2147483646 w 14"/>
              <a:gd name="T19" fmla="*/ 2147483646 h 30"/>
              <a:gd name="T20" fmla="*/ 2147483646 w 14"/>
              <a:gd name="T21" fmla="*/ 2147483646 h 30"/>
              <a:gd name="T22" fmla="*/ 2147483646 w 14"/>
              <a:gd name="T23" fmla="*/ 2147483646 h 30"/>
              <a:gd name="T24" fmla="*/ 2147483646 w 14"/>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30">
                <a:moveTo>
                  <a:pt x="1" y="7"/>
                </a:moveTo>
                <a:cubicBezTo>
                  <a:pt x="1" y="4"/>
                  <a:pt x="1" y="3"/>
                  <a:pt x="0" y="1"/>
                </a:cubicBezTo>
                <a:cubicBezTo>
                  <a:pt x="4" y="1"/>
                  <a:pt x="4" y="1"/>
                  <a:pt x="4" y="1"/>
                </a:cubicBezTo>
                <a:cubicBezTo>
                  <a:pt x="4" y="7"/>
                  <a:pt x="4" y="7"/>
                  <a:pt x="4" y="7"/>
                </a:cubicBezTo>
                <a:cubicBezTo>
                  <a:pt x="4" y="7"/>
                  <a:pt x="4" y="7"/>
                  <a:pt x="4" y="7"/>
                </a:cubicBezTo>
                <a:cubicBezTo>
                  <a:pt x="5" y="3"/>
                  <a:pt x="8" y="0"/>
                  <a:pt x="11" y="0"/>
                </a:cubicBezTo>
                <a:cubicBezTo>
                  <a:pt x="12" y="0"/>
                  <a:pt x="13" y="1"/>
                  <a:pt x="14" y="1"/>
                </a:cubicBezTo>
                <a:cubicBezTo>
                  <a:pt x="14" y="4"/>
                  <a:pt x="14" y="4"/>
                  <a:pt x="14" y="4"/>
                </a:cubicBezTo>
                <a:cubicBezTo>
                  <a:pt x="13" y="4"/>
                  <a:pt x="12" y="4"/>
                  <a:pt x="11" y="4"/>
                </a:cubicBezTo>
                <a:cubicBezTo>
                  <a:pt x="6" y="4"/>
                  <a:pt x="4" y="10"/>
                  <a:pt x="4" y="15"/>
                </a:cubicBezTo>
                <a:cubicBezTo>
                  <a:pt x="4" y="30"/>
                  <a:pt x="4" y="30"/>
                  <a:pt x="4" y="30"/>
                </a:cubicBezTo>
                <a:cubicBezTo>
                  <a:pt x="1" y="30"/>
                  <a:pt x="1" y="30"/>
                  <a:pt x="1" y="30"/>
                </a:cubicBez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50"/>
          <p:cNvSpPr>
            <a:spLocks/>
          </p:cNvSpPr>
          <p:nvPr userDrawn="1"/>
        </p:nvSpPr>
        <p:spPr bwMode="black">
          <a:xfrm>
            <a:off x="7419975" y="6597650"/>
            <a:ext cx="49213" cy="114300"/>
          </a:xfrm>
          <a:custGeom>
            <a:avLst/>
            <a:gdLst>
              <a:gd name="T0" fmla="*/ 2147483646 w 16"/>
              <a:gd name="T1" fmla="*/ 2147483646 h 37"/>
              <a:gd name="T2" fmla="*/ 2147483646 w 16"/>
              <a:gd name="T3" fmla="*/ 2147483646 h 37"/>
              <a:gd name="T4" fmla="*/ 2147483646 w 16"/>
              <a:gd name="T5" fmla="*/ 2147483646 h 37"/>
              <a:gd name="T6" fmla="*/ 2147483646 w 16"/>
              <a:gd name="T7" fmla="*/ 2147483646 h 37"/>
              <a:gd name="T8" fmla="*/ 2147483646 w 16"/>
              <a:gd name="T9" fmla="*/ 2147483646 h 37"/>
              <a:gd name="T10" fmla="*/ 2147483646 w 16"/>
              <a:gd name="T11" fmla="*/ 2147483646 h 37"/>
              <a:gd name="T12" fmla="*/ 2147483646 w 16"/>
              <a:gd name="T13" fmla="*/ 2147483646 h 37"/>
              <a:gd name="T14" fmla="*/ 2147483646 w 16"/>
              <a:gd name="T15" fmla="*/ 2147483646 h 37"/>
              <a:gd name="T16" fmla="*/ 2147483646 w 16"/>
              <a:gd name="T17" fmla="*/ 2147483646 h 37"/>
              <a:gd name="T18" fmla="*/ 0 w 16"/>
              <a:gd name="T19" fmla="*/ 2147483646 h 37"/>
              <a:gd name="T20" fmla="*/ 0 w 16"/>
              <a:gd name="T21" fmla="*/ 2147483646 h 37"/>
              <a:gd name="T22" fmla="*/ 2147483646 w 16"/>
              <a:gd name="T23" fmla="*/ 2147483646 h 37"/>
              <a:gd name="T24" fmla="*/ 2147483646 w 16"/>
              <a:gd name="T25" fmla="*/ 2147483646 h 37"/>
              <a:gd name="T26" fmla="*/ 2147483646 w 16"/>
              <a:gd name="T27" fmla="*/ 0 h 37"/>
              <a:gd name="T28" fmla="*/ 2147483646 w 16"/>
              <a:gd name="T29" fmla="*/ 2147483646 h 37"/>
              <a:gd name="T30" fmla="*/ 2147483646 w 16"/>
              <a:gd name="T31" fmla="*/ 2147483646 h 37"/>
              <a:gd name="T32" fmla="*/ 2147483646 w 16"/>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37">
                <a:moveTo>
                  <a:pt x="15" y="11"/>
                </a:moveTo>
                <a:cubicBezTo>
                  <a:pt x="9" y="11"/>
                  <a:pt x="9" y="11"/>
                  <a:pt x="9" y="11"/>
                </a:cubicBezTo>
                <a:cubicBezTo>
                  <a:pt x="9" y="30"/>
                  <a:pt x="9" y="30"/>
                  <a:pt x="9" y="30"/>
                </a:cubicBezTo>
                <a:cubicBezTo>
                  <a:pt x="9" y="32"/>
                  <a:pt x="10" y="34"/>
                  <a:pt x="12" y="34"/>
                </a:cubicBezTo>
                <a:cubicBezTo>
                  <a:pt x="14" y="34"/>
                  <a:pt x="15" y="34"/>
                  <a:pt x="16" y="34"/>
                </a:cubicBezTo>
                <a:cubicBezTo>
                  <a:pt x="16" y="36"/>
                  <a:pt x="16" y="36"/>
                  <a:pt x="16" y="36"/>
                </a:cubicBezTo>
                <a:cubicBezTo>
                  <a:pt x="15" y="37"/>
                  <a:pt x="13" y="37"/>
                  <a:pt x="12" y="37"/>
                </a:cubicBezTo>
                <a:cubicBezTo>
                  <a:pt x="5" y="37"/>
                  <a:pt x="5" y="33"/>
                  <a:pt x="5" y="28"/>
                </a:cubicBezTo>
                <a:cubicBezTo>
                  <a:pt x="5" y="11"/>
                  <a:pt x="5" y="11"/>
                  <a:pt x="5" y="11"/>
                </a:cubicBezTo>
                <a:cubicBezTo>
                  <a:pt x="0" y="11"/>
                  <a:pt x="0" y="11"/>
                  <a:pt x="0" y="11"/>
                </a:cubicBezTo>
                <a:cubicBezTo>
                  <a:pt x="0" y="8"/>
                  <a:pt x="0" y="8"/>
                  <a:pt x="0" y="8"/>
                </a:cubicBezTo>
                <a:cubicBezTo>
                  <a:pt x="5" y="8"/>
                  <a:pt x="5" y="8"/>
                  <a:pt x="5" y="8"/>
                </a:cubicBezTo>
                <a:cubicBezTo>
                  <a:pt x="5" y="1"/>
                  <a:pt x="5" y="1"/>
                  <a:pt x="5" y="1"/>
                </a:cubicBezTo>
                <a:cubicBezTo>
                  <a:pt x="9" y="0"/>
                  <a:pt x="9" y="0"/>
                  <a:pt x="9" y="0"/>
                </a:cubicBezTo>
                <a:cubicBezTo>
                  <a:pt x="9" y="8"/>
                  <a:pt x="9" y="8"/>
                  <a:pt x="9" y="8"/>
                </a:cubicBezTo>
                <a:cubicBezTo>
                  <a:pt x="15" y="8"/>
                  <a:pt x="15" y="8"/>
                  <a:pt x="15" y="8"/>
                </a:cubicBez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51"/>
          <p:cNvSpPr>
            <a:spLocks/>
          </p:cNvSpPr>
          <p:nvPr userDrawn="1"/>
        </p:nvSpPr>
        <p:spPr bwMode="black">
          <a:xfrm>
            <a:off x="7478713" y="6619875"/>
            <a:ext cx="55562" cy="92075"/>
          </a:xfrm>
          <a:custGeom>
            <a:avLst/>
            <a:gdLst>
              <a:gd name="T0" fmla="*/ 0 w 18"/>
              <a:gd name="T1" fmla="*/ 2147483646 h 30"/>
              <a:gd name="T2" fmla="*/ 2147483646 w 18"/>
              <a:gd name="T3" fmla="*/ 2147483646 h 30"/>
              <a:gd name="T4" fmla="*/ 2147483646 w 18"/>
              <a:gd name="T5" fmla="*/ 2147483646 h 30"/>
              <a:gd name="T6" fmla="*/ 0 w 18"/>
              <a:gd name="T7" fmla="*/ 2147483646 h 30"/>
              <a:gd name="T8" fmla="*/ 2147483646 w 18"/>
              <a:gd name="T9" fmla="*/ 0 h 30"/>
              <a:gd name="T10" fmla="*/ 2147483646 w 18"/>
              <a:gd name="T11" fmla="*/ 2147483646 h 30"/>
              <a:gd name="T12" fmla="*/ 2147483646 w 18"/>
              <a:gd name="T13" fmla="*/ 2147483646 h 30"/>
              <a:gd name="T14" fmla="*/ 2147483646 w 18"/>
              <a:gd name="T15" fmla="*/ 2147483646 h 30"/>
              <a:gd name="T16" fmla="*/ 2147483646 w 18"/>
              <a:gd name="T17" fmla="*/ 2147483646 h 30"/>
              <a:gd name="T18" fmla="*/ 2147483646 w 18"/>
              <a:gd name="T19" fmla="*/ 2147483646 h 30"/>
              <a:gd name="T20" fmla="*/ 2147483646 w 18"/>
              <a:gd name="T21" fmla="*/ 2147483646 h 30"/>
              <a:gd name="T22" fmla="*/ 0 w 18"/>
              <a:gd name="T23" fmla="*/ 2147483646 h 30"/>
              <a:gd name="T24" fmla="*/ 0 w 18"/>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0" y="25"/>
                </a:moveTo>
                <a:cubicBezTo>
                  <a:pt x="3" y="26"/>
                  <a:pt x="5" y="27"/>
                  <a:pt x="8" y="27"/>
                </a:cubicBezTo>
                <a:cubicBezTo>
                  <a:pt x="11" y="27"/>
                  <a:pt x="14" y="25"/>
                  <a:pt x="14" y="22"/>
                </a:cubicBezTo>
                <a:cubicBezTo>
                  <a:pt x="14" y="15"/>
                  <a:pt x="0" y="16"/>
                  <a:pt x="0" y="8"/>
                </a:cubicBezTo>
                <a:cubicBezTo>
                  <a:pt x="0" y="2"/>
                  <a:pt x="5" y="0"/>
                  <a:pt x="10" y="0"/>
                </a:cubicBezTo>
                <a:cubicBezTo>
                  <a:pt x="11" y="0"/>
                  <a:pt x="14" y="1"/>
                  <a:pt x="17" y="2"/>
                </a:cubicBezTo>
                <a:cubicBezTo>
                  <a:pt x="16" y="5"/>
                  <a:pt x="16" y="5"/>
                  <a:pt x="16" y="5"/>
                </a:cubicBezTo>
                <a:cubicBezTo>
                  <a:pt x="15" y="4"/>
                  <a:pt x="12" y="3"/>
                  <a:pt x="10" y="3"/>
                </a:cubicBezTo>
                <a:cubicBezTo>
                  <a:pt x="7" y="3"/>
                  <a:pt x="4" y="4"/>
                  <a:pt x="4" y="8"/>
                </a:cubicBezTo>
                <a:cubicBezTo>
                  <a:pt x="4" y="13"/>
                  <a:pt x="18" y="13"/>
                  <a:pt x="18" y="22"/>
                </a:cubicBezTo>
                <a:cubicBezTo>
                  <a:pt x="18" y="28"/>
                  <a:pt x="12" y="30"/>
                  <a:pt x="8" y="30"/>
                </a:cubicBezTo>
                <a:cubicBezTo>
                  <a:pt x="5" y="30"/>
                  <a:pt x="3" y="30"/>
                  <a:pt x="0" y="29"/>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52"/>
          <p:cNvSpPr>
            <a:spLocks/>
          </p:cNvSpPr>
          <p:nvPr userDrawn="1"/>
        </p:nvSpPr>
        <p:spPr bwMode="black">
          <a:xfrm>
            <a:off x="7556500" y="6619875"/>
            <a:ext cx="117475" cy="92075"/>
          </a:xfrm>
          <a:custGeom>
            <a:avLst/>
            <a:gdLst>
              <a:gd name="T0" fmla="*/ 2147483646 w 38"/>
              <a:gd name="T1" fmla="*/ 2147483646 h 30"/>
              <a:gd name="T2" fmla="*/ 2147483646 w 38"/>
              <a:gd name="T3" fmla="*/ 2147483646 h 30"/>
              <a:gd name="T4" fmla="*/ 2147483646 w 38"/>
              <a:gd name="T5" fmla="*/ 2147483646 h 30"/>
              <a:gd name="T6" fmla="*/ 2147483646 w 38"/>
              <a:gd name="T7" fmla="*/ 2147483646 h 30"/>
              <a:gd name="T8" fmla="*/ 2147483646 w 38"/>
              <a:gd name="T9" fmla="*/ 2147483646 h 30"/>
              <a:gd name="T10" fmla="*/ 2147483646 w 38"/>
              <a:gd name="T11" fmla="*/ 2147483646 h 30"/>
              <a:gd name="T12" fmla="*/ 2147483646 w 38"/>
              <a:gd name="T13" fmla="*/ 2147483646 h 30"/>
              <a:gd name="T14" fmla="*/ 2147483646 w 38"/>
              <a:gd name="T15" fmla="*/ 2147483646 h 30"/>
              <a:gd name="T16" fmla="*/ 2147483646 w 38"/>
              <a:gd name="T17" fmla="*/ 2147483646 h 30"/>
              <a:gd name="T18" fmla="*/ 2147483646 w 38"/>
              <a:gd name="T19" fmla="*/ 2147483646 h 30"/>
              <a:gd name="T20" fmla="*/ 0 w 38"/>
              <a:gd name="T21" fmla="*/ 2147483646 h 30"/>
              <a:gd name="T22" fmla="*/ 0 w 38"/>
              <a:gd name="T23" fmla="*/ 2147483646 h 30"/>
              <a:gd name="T24" fmla="*/ 0 w 38"/>
              <a:gd name="T25" fmla="*/ 2147483646 h 30"/>
              <a:gd name="T26" fmla="*/ 2147483646 w 38"/>
              <a:gd name="T27" fmla="*/ 2147483646 h 30"/>
              <a:gd name="T28" fmla="*/ 2147483646 w 38"/>
              <a:gd name="T29" fmla="*/ 2147483646 h 30"/>
              <a:gd name="T30" fmla="*/ 2147483646 w 38"/>
              <a:gd name="T31" fmla="*/ 2147483646 h 30"/>
              <a:gd name="T32" fmla="*/ 2147483646 w 38"/>
              <a:gd name="T33" fmla="*/ 0 h 30"/>
              <a:gd name="T34" fmla="*/ 2147483646 w 38"/>
              <a:gd name="T35" fmla="*/ 2147483646 h 30"/>
              <a:gd name="T36" fmla="*/ 2147483646 w 38"/>
              <a:gd name="T37" fmla="*/ 2147483646 h 30"/>
              <a:gd name="T38" fmla="*/ 2147483646 w 38"/>
              <a:gd name="T39" fmla="*/ 0 h 30"/>
              <a:gd name="T40" fmla="*/ 2147483646 w 38"/>
              <a:gd name="T41" fmla="*/ 2147483646 h 30"/>
              <a:gd name="T42" fmla="*/ 2147483646 w 38"/>
              <a:gd name="T43" fmla="*/ 2147483646 h 30"/>
              <a:gd name="T44" fmla="*/ 2147483646 w 38"/>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30">
                <a:moveTo>
                  <a:pt x="34" y="30"/>
                </a:moveTo>
                <a:cubicBezTo>
                  <a:pt x="34" y="11"/>
                  <a:pt x="34" y="11"/>
                  <a:pt x="34" y="11"/>
                </a:cubicBezTo>
                <a:cubicBezTo>
                  <a:pt x="34" y="7"/>
                  <a:pt x="33" y="3"/>
                  <a:pt x="28" y="3"/>
                </a:cubicBezTo>
                <a:cubicBezTo>
                  <a:pt x="25" y="3"/>
                  <a:pt x="21" y="7"/>
                  <a:pt x="21" y="14"/>
                </a:cubicBezTo>
                <a:cubicBezTo>
                  <a:pt x="21" y="30"/>
                  <a:pt x="21" y="30"/>
                  <a:pt x="21" y="30"/>
                </a:cubicBezTo>
                <a:cubicBezTo>
                  <a:pt x="17" y="30"/>
                  <a:pt x="17" y="30"/>
                  <a:pt x="17" y="30"/>
                </a:cubicBezTo>
                <a:cubicBezTo>
                  <a:pt x="17" y="11"/>
                  <a:pt x="17" y="11"/>
                  <a:pt x="17" y="11"/>
                </a:cubicBezTo>
                <a:cubicBezTo>
                  <a:pt x="17" y="7"/>
                  <a:pt x="16" y="3"/>
                  <a:pt x="11" y="3"/>
                </a:cubicBezTo>
                <a:cubicBezTo>
                  <a:pt x="7" y="3"/>
                  <a:pt x="3" y="7"/>
                  <a:pt x="3" y="14"/>
                </a:cubicBezTo>
                <a:cubicBezTo>
                  <a:pt x="3" y="30"/>
                  <a:pt x="3" y="30"/>
                  <a:pt x="3" y="30"/>
                </a:cubicBezTo>
                <a:cubicBezTo>
                  <a:pt x="0" y="30"/>
                  <a:pt x="0" y="30"/>
                  <a:pt x="0" y="30"/>
                </a:cubicBezTo>
                <a:cubicBezTo>
                  <a:pt x="0" y="8"/>
                  <a:pt x="0" y="8"/>
                  <a:pt x="0" y="8"/>
                </a:cubicBezTo>
                <a:cubicBezTo>
                  <a:pt x="0" y="6"/>
                  <a:pt x="0" y="3"/>
                  <a:pt x="0" y="1"/>
                </a:cubicBezTo>
                <a:cubicBezTo>
                  <a:pt x="3" y="1"/>
                  <a:pt x="3" y="1"/>
                  <a:pt x="3" y="1"/>
                </a:cubicBezTo>
                <a:cubicBezTo>
                  <a:pt x="3" y="6"/>
                  <a:pt x="3" y="6"/>
                  <a:pt x="3" y="6"/>
                </a:cubicBezTo>
                <a:cubicBezTo>
                  <a:pt x="3" y="6"/>
                  <a:pt x="3" y="6"/>
                  <a:pt x="3" y="6"/>
                </a:cubicBezTo>
                <a:cubicBezTo>
                  <a:pt x="4" y="4"/>
                  <a:pt x="6" y="0"/>
                  <a:pt x="12" y="0"/>
                </a:cubicBezTo>
                <a:cubicBezTo>
                  <a:pt x="15" y="0"/>
                  <a:pt x="19" y="1"/>
                  <a:pt x="20" y="6"/>
                </a:cubicBezTo>
                <a:cubicBezTo>
                  <a:pt x="20" y="6"/>
                  <a:pt x="20" y="6"/>
                  <a:pt x="20" y="6"/>
                </a:cubicBezTo>
                <a:cubicBezTo>
                  <a:pt x="21" y="3"/>
                  <a:pt x="24" y="0"/>
                  <a:pt x="29" y="0"/>
                </a:cubicBezTo>
                <a:cubicBezTo>
                  <a:pt x="35" y="0"/>
                  <a:pt x="38" y="4"/>
                  <a:pt x="38" y="10"/>
                </a:cubicBezTo>
                <a:cubicBezTo>
                  <a:pt x="38" y="30"/>
                  <a:pt x="38" y="30"/>
                  <a:pt x="38" y="30"/>
                </a:cubicBez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53"/>
          <p:cNvSpPr>
            <a:spLocks noEditPoints="1"/>
          </p:cNvSpPr>
          <p:nvPr userDrawn="1"/>
        </p:nvSpPr>
        <p:spPr bwMode="black">
          <a:xfrm>
            <a:off x="7697788" y="6619875"/>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4" y="0"/>
                </a:moveTo>
                <a:cubicBezTo>
                  <a:pt x="23" y="0"/>
                  <a:pt x="27" y="8"/>
                  <a:pt x="27" y="15"/>
                </a:cubicBezTo>
                <a:cubicBezTo>
                  <a:pt x="27" y="23"/>
                  <a:pt x="23" y="30"/>
                  <a:pt x="14" y="30"/>
                </a:cubicBezTo>
                <a:cubicBezTo>
                  <a:pt x="4" y="30"/>
                  <a:pt x="0" y="23"/>
                  <a:pt x="0" y="15"/>
                </a:cubicBezTo>
                <a:cubicBezTo>
                  <a:pt x="0" y="8"/>
                  <a:pt x="4" y="0"/>
                  <a:pt x="14" y="0"/>
                </a:cubicBezTo>
                <a:close/>
                <a:moveTo>
                  <a:pt x="14" y="27"/>
                </a:moveTo>
                <a:cubicBezTo>
                  <a:pt x="20" y="27"/>
                  <a:pt x="23" y="22"/>
                  <a:pt x="23" y="15"/>
                </a:cubicBezTo>
                <a:cubicBezTo>
                  <a:pt x="23" y="9"/>
                  <a:pt x="20" y="3"/>
                  <a:pt x="14" y="3"/>
                </a:cubicBezTo>
                <a:cubicBezTo>
                  <a:pt x="8" y="3"/>
                  <a:pt x="4" y="9"/>
                  <a:pt x="4" y="15"/>
                </a:cubicBezTo>
                <a:cubicBezTo>
                  <a:pt x="4" y="22"/>
                  <a:pt x="8" y="27"/>
                  <a:pt x="1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54"/>
          <p:cNvSpPr>
            <a:spLocks/>
          </p:cNvSpPr>
          <p:nvPr userDrawn="1"/>
        </p:nvSpPr>
        <p:spPr bwMode="black">
          <a:xfrm>
            <a:off x="7804150" y="6621463"/>
            <a:ext cx="66675" cy="90487"/>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2147483646 h 29"/>
              <a:gd name="T10" fmla="*/ 2147483646 w 22"/>
              <a:gd name="T11" fmla="*/ 2147483646 h 29"/>
              <a:gd name="T12" fmla="*/ 0 w 22"/>
              <a:gd name="T13" fmla="*/ 2147483646 h 29"/>
              <a:gd name="T14" fmla="*/ 0 w 22"/>
              <a:gd name="T15" fmla="*/ 0 h 29"/>
              <a:gd name="T16" fmla="*/ 2147483646 w 22"/>
              <a:gd name="T17" fmla="*/ 0 h 29"/>
              <a:gd name="T18" fmla="*/ 2147483646 w 22"/>
              <a:gd name="T19" fmla="*/ 2147483646 h 29"/>
              <a:gd name="T20" fmla="*/ 2147483646 w 22"/>
              <a:gd name="T21" fmla="*/ 2147483646 h 29"/>
              <a:gd name="T22" fmla="*/ 2147483646 w 22"/>
              <a:gd name="T23" fmla="*/ 2147483646 h 29"/>
              <a:gd name="T24" fmla="*/ 2147483646 w 22"/>
              <a:gd name="T25" fmla="*/ 0 h 29"/>
              <a:gd name="T26" fmla="*/ 2147483646 w 22"/>
              <a:gd name="T27" fmla="*/ 0 h 29"/>
              <a:gd name="T28" fmla="*/ 2147483646 w 22"/>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2" y="22"/>
                </a:moveTo>
                <a:cubicBezTo>
                  <a:pt x="22" y="24"/>
                  <a:pt x="22" y="26"/>
                  <a:pt x="22" y="29"/>
                </a:cubicBezTo>
                <a:cubicBezTo>
                  <a:pt x="19" y="29"/>
                  <a:pt x="19" y="29"/>
                  <a:pt x="19" y="29"/>
                </a:cubicBezTo>
                <a:cubicBezTo>
                  <a:pt x="19" y="23"/>
                  <a:pt x="19" y="23"/>
                  <a:pt x="19" y="23"/>
                </a:cubicBezTo>
                <a:cubicBezTo>
                  <a:pt x="19" y="23"/>
                  <a:pt x="19" y="23"/>
                  <a:pt x="19" y="23"/>
                </a:cubicBezTo>
                <a:cubicBezTo>
                  <a:pt x="17" y="26"/>
                  <a:pt x="15" y="29"/>
                  <a:pt x="9" y="29"/>
                </a:cubicBezTo>
                <a:cubicBezTo>
                  <a:pt x="2" y="29"/>
                  <a:pt x="0" y="25"/>
                  <a:pt x="0" y="18"/>
                </a:cubicBezTo>
                <a:cubicBezTo>
                  <a:pt x="0" y="0"/>
                  <a:pt x="0" y="0"/>
                  <a:pt x="0" y="0"/>
                </a:cubicBezTo>
                <a:cubicBezTo>
                  <a:pt x="3" y="0"/>
                  <a:pt x="3" y="0"/>
                  <a:pt x="3" y="0"/>
                </a:cubicBezTo>
                <a:cubicBezTo>
                  <a:pt x="3" y="17"/>
                  <a:pt x="3" y="17"/>
                  <a:pt x="3" y="17"/>
                </a:cubicBezTo>
                <a:cubicBezTo>
                  <a:pt x="3" y="23"/>
                  <a:pt x="5" y="26"/>
                  <a:pt x="10" y="26"/>
                </a:cubicBezTo>
                <a:cubicBezTo>
                  <a:pt x="16" y="26"/>
                  <a:pt x="18" y="21"/>
                  <a:pt x="18" y="16"/>
                </a:cubicBezTo>
                <a:cubicBezTo>
                  <a:pt x="18" y="0"/>
                  <a:pt x="18" y="0"/>
                  <a:pt x="18" y="0"/>
                </a:cubicBezTo>
                <a:cubicBezTo>
                  <a:pt x="22" y="0"/>
                  <a:pt x="22" y="0"/>
                  <a:pt x="22" y="0"/>
                </a:cubicBez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55"/>
          <p:cNvSpPr>
            <a:spLocks/>
          </p:cNvSpPr>
          <p:nvPr userDrawn="1"/>
        </p:nvSpPr>
        <p:spPr bwMode="black">
          <a:xfrm>
            <a:off x="7891463" y="6597650"/>
            <a:ext cx="50800" cy="114300"/>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2147483646 h 37"/>
              <a:gd name="T16" fmla="*/ 2147483646 w 17"/>
              <a:gd name="T17" fmla="*/ 2147483646 h 37"/>
              <a:gd name="T18" fmla="*/ 0 w 17"/>
              <a:gd name="T19" fmla="*/ 2147483646 h 37"/>
              <a:gd name="T20" fmla="*/ 0 w 17"/>
              <a:gd name="T21" fmla="*/ 2147483646 h 37"/>
              <a:gd name="T22" fmla="*/ 2147483646 w 17"/>
              <a:gd name="T23" fmla="*/ 2147483646 h 37"/>
              <a:gd name="T24" fmla="*/ 2147483646 w 17"/>
              <a:gd name="T25" fmla="*/ 2147483646 h 37"/>
              <a:gd name="T26" fmla="*/ 2147483646 w 17"/>
              <a:gd name="T27" fmla="*/ 0 h 37"/>
              <a:gd name="T28" fmla="*/ 2147483646 w 17"/>
              <a:gd name="T29" fmla="*/ 2147483646 h 37"/>
              <a:gd name="T30" fmla="*/ 2147483646 w 17"/>
              <a:gd name="T31" fmla="*/ 2147483646 h 37"/>
              <a:gd name="T32" fmla="*/ 2147483646 w 17"/>
              <a:gd name="T33" fmla="*/ 2147483646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7">
                <a:moveTo>
                  <a:pt x="16" y="11"/>
                </a:moveTo>
                <a:cubicBezTo>
                  <a:pt x="9" y="11"/>
                  <a:pt x="9" y="11"/>
                  <a:pt x="9" y="11"/>
                </a:cubicBezTo>
                <a:cubicBezTo>
                  <a:pt x="9" y="30"/>
                  <a:pt x="9" y="30"/>
                  <a:pt x="9" y="30"/>
                </a:cubicBezTo>
                <a:cubicBezTo>
                  <a:pt x="9" y="32"/>
                  <a:pt x="10" y="34"/>
                  <a:pt x="13" y="34"/>
                </a:cubicBezTo>
                <a:cubicBezTo>
                  <a:pt x="15" y="34"/>
                  <a:pt x="16" y="34"/>
                  <a:pt x="17" y="34"/>
                </a:cubicBezTo>
                <a:cubicBezTo>
                  <a:pt x="17" y="36"/>
                  <a:pt x="17" y="36"/>
                  <a:pt x="17" y="36"/>
                </a:cubicBezTo>
                <a:cubicBezTo>
                  <a:pt x="16" y="37"/>
                  <a:pt x="14" y="37"/>
                  <a:pt x="12" y="37"/>
                </a:cubicBezTo>
                <a:cubicBezTo>
                  <a:pt x="6" y="37"/>
                  <a:pt x="6" y="33"/>
                  <a:pt x="6" y="28"/>
                </a:cubicBezTo>
                <a:cubicBezTo>
                  <a:pt x="6" y="11"/>
                  <a:pt x="6" y="11"/>
                  <a:pt x="6" y="11"/>
                </a:cubicBezTo>
                <a:cubicBezTo>
                  <a:pt x="0" y="11"/>
                  <a:pt x="0" y="11"/>
                  <a:pt x="0" y="11"/>
                </a:cubicBezTo>
                <a:cubicBezTo>
                  <a:pt x="0" y="8"/>
                  <a:pt x="0" y="8"/>
                  <a:pt x="0" y="8"/>
                </a:cubicBezTo>
                <a:cubicBezTo>
                  <a:pt x="6" y="8"/>
                  <a:pt x="6" y="8"/>
                  <a:pt x="6" y="8"/>
                </a:cubicBezTo>
                <a:cubicBezTo>
                  <a:pt x="6" y="1"/>
                  <a:pt x="6" y="1"/>
                  <a:pt x="6" y="1"/>
                </a:cubicBezTo>
                <a:cubicBezTo>
                  <a:pt x="9" y="0"/>
                  <a:pt x="9" y="0"/>
                  <a:pt x="9" y="0"/>
                </a:cubicBezTo>
                <a:cubicBezTo>
                  <a:pt x="9" y="8"/>
                  <a:pt x="9" y="8"/>
                  <a:pt x="9" y="8"/>
                </a:cubicBezTo>
                <a:cubicBezTo>
                  <a:pt x="16" y="8"/>
                  <a:pt x="16" y="8"/>
                  <a:pt x="16" y="8"/>
                </a:cubicBezTo>
                <a:lnTo>
                  <a:pt x="1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56"/>
          <p:cNvSpPr>
            <a:spLocks/>
          </p:cNvSpPr>
          <p:nvPr userDrawn="1"/>
        </p:nvSpPr>
        <p:spPr bwMode="black">
          <a:xfrm>
            <a:off x="7961313" y="6581775"/>
            <a:ext cx="66675" cy="130175"/>
          </a:xfrm>
          <a:custGeom>
            <a:avLst/>
            <a:gdLst>
              <a:gd name="T0" fmla="*/ 0 w 22"/>
              <a:gd name="T1" fmla="*/ 0 h 42"/>
              <a:gd name="T2" fmla="*/ 2147483646 w 22"/>
              <a:gd name="T3" fmla="*/ 0 h 42"/>
              <a:gd name="T4" fmla="*/ 2147483646 w 22"/>
              <a:gd name="T5" fmla="*/ 2147483646 h 42"/>
              <a:gd name="T6" fmla="*/ 2147483646 w 22"/>
              <a:gd name="T7" fmla="*/ 2147483646 h 42"/>
              <a:gd name="T8" fmla="*/ 2147483646 w 22"/>
              <a:gd name="T9" fmla="*/ 2147483646 h 42"/>
              <a:gd name="T10" fmla="*/ 2147483646 w 22"/>
              <a:gd name="T11" fmla="*/ 2147483646 h 42"/>
              <a:gd name="T12" fmla="*/ 2147483646 w 22"/>
              <a:gd name="T13" fmla="*/ 2147483646 h 42"/>
              <a:gd name="T14" fmla="*/ 2147483646 w 22"/>
              <a:gd name="T15" fmla="*/ 2147483646 h 42"/>
              <a:gd name="T16" fmla="*/ 2147483646 w 22"/>
              <a:gd name="T17" fmla="*/ 2147483646 h 42"/>
              <a:gd name="T18" fmla="*/ 2147483646 w 22"/>
              <a:gd name="T19" fmla="*/ 2147483646 h 42"/>
              <a:gd name="T20" fmla="*/ 2147483646 w 22"/>
              <a:gd name="T21" fmla="*/ 2147483646 h 42"/>
              <a:gd name="T22" fmla="*/ 2147483646 w 22"/>
              <a:gd name="T23" fmla="*/ 2147483646 h 42"/>
              <a:gd name="T24" fmla="*/ 0 w 22"/>
              <a:gd name="T25" fmla="*/ 2147483646 h 42"/>
              <a:gd name="T26" fmla="*/ 0 w 22"/>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42">
                <a:moveTo>
                  <a:pt x="0" y="0"/>
                </a:moveTo>
                <a:cubicBezTo>
                  <a:pt x="4" y="0"/>
                  <a:pt x="4" y="0"/>
                  <a:pt x="4" y="0"/>
                </a:cubicBezTo>
                <a:cubicBezTo>
                  <a:pt x="4" y="18"/>
                  <a:pt x="4" y="18"/>
                  <a:pt x="4" y="18"/>
                </a:cubicBezTo>
                <a:cubicBezTo>
                  <a:pt x="4" y="18"/>
                  <a:pt x="4" y="18"/>
                  <a:pt x="4" y="18"/>
                </a:cubicBezTo>
                <a:cubicBezTo>
                  <a:pt x="5" y="15"/>
                  <a:pt x="8" y="12"/>
                  <a:pt x="13" y="12"/>
                </a:cubicBezTo>
                <a:cubicBezTo>
                  <a:pt x="20" y="12"/>
                  <a:pt x="22" y="17"/>
                  <a:pt x="22" y="24"/>
                </a:cubicBezTo>
                <a:cubicBezTo>
                  <a:pt x="22" y="42"/>
                  <a:pt x="22" y="42"/>
                  <a:pt x="22" y="42"/>
                </a:cubicBezTo>
                <a:cubicBezTo>
                  <a:pt x="19" y="42"/>
                  <a:pt x="19" y="42"/>
                  <a:pt x="19" y="42"/>
                </a:cubicBezTo>
                <a:cubicBezTo>
                  <a:pt x="19" y="25"/>
                  <a:pt x="19" y="25"/>
                  <a:pt x="19" y="25"/>
                </a:cubicBezTo>
                <a:cubicBezTo>
                  <a:pt x="19" y="20"/>
                  <a:pt x="18" y="15"/>
                  <a:pt x="12" y="15"/>
                </a:cubicBezTo>
                <a:cubicBezTo>
                  <a:pt x="6" y="15"/>
                  <a:pt x="4" y="21"/>
                  <a:pt x="4" y="26"/>
                </a:cubicBezTo>
                <a:cubicBezTo>
                  <a:pt x="4" y="42"/>
                  <a:pt x="4" y="42"/>
                  <a:pt x="4" y="42"/>
                </a:cubicBezTo>
                <a:cubicBezTo>
                  <a:pt x="0" y="42"/>
                  <a:pt x="0" y="42"/>
                  <a:pt x="0" y="4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Rectangle 57"/>
          <p:cNvSpPr>
            <a:spLocks noChangeArrowheads="1"/>
          </p:cNvSpPr>
          <p:nvPr userDrawn="1"/>
        </p:nvSpPr>
        <p:spPr bwMode="black">
          <a:xfrm>
            <a:off x="8066088" y="6696075"/>
            <a:ext cx="127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1049" name="Freeform 58"/>
          <p:cNvSpPr>
            <a:spLocks noEditPoints="1"/>
          </p:cNvSpPr>
          <p:nvPr userDrawn="1"/>
        </p:nvSpPr>
        <p:spPr bwMode="black">
          <a:xfrm>
            <a:off x="8105775" y="6619875"/>
            <a:ext cx="73025" cy="128588"/>
          </a:xfrm>
          <a:custGeom>
            <a:avLst/>
            <a:gdLst>
              <a:gd name="T0" fmla="*/ 2147483646 w 24"/>
              <a:gd name="T1" fmla="*/ 2147483646 h 42"/>
              <a:gd name="T2" fmla="*/ 2147483646 w 24"/>
              <a:gd name="T3" fmla="*/ 2147483646 h 42"/>
              <a:gd name="T4" fmla="*/ 2147483646 w 24"/>
              <a:gd name="T5" fmla="*/ 2147483646 h 42"/>
              <a:gd name="T6" fmla="*/ 2147483646 w 24"/>
              <a:gd name="T7" fmla="*/ 2147483646 h 42"/>
              <a:gd name="T8" fmla="*/ 2147483646 w 24"/>
              <a:gd name="T9" fmla="*/ 2147483646 h 42"/>
              <a:gd name="T10" fmla="*/ 2147483646 w 24"/>
              <a:gd name="T11" fmla="*/ 2147483646 h 42"/>
              <a:gd name="T12" fmla="*/ 2147483646 w 24"/>
              <a:gd name="T13" fmla="*/ 2147483646 h 42"/>
              <a:gd name="T14" fmla="*/ 2147483646 w 24"/>
              <a:gd name="T15" fmla="*/ 2147483646 h 42"/>
              <a:gd name="T16" fmla="*/ 0 w 24"/>
              <a:gd name="T17" fmla="*/ 2147483646 h 42"/>
              <a:gd name="T18" fmla="*/ 2147483646 w 24"/>
              <a:gd name="T19" fmla="*/ 0 h 42"/>
              <a:gd name="T20" fmla="*/ 2147483646 w 24"/>
              <a:gd name="T21" fmla="*/ 2147483646 h 42"/>
              <a:gd name="T22" fmla="*/ 2147483646 w 24"/>
              <a:gd name="T23" fmla="*/ 2147483646 h 42"/>
              <a:gd name="T24" fmla="*/ 2147483646 w 24"/>
              <a:gd name="T25" fmla="*/ 2147483646 h 42"/>
              <a:gd name="T26" fmla="*/ 2147483646 w 24"/>
              <a:gd name="T27" fmla="*/ 2147483646 h 42"/>
              <a:gd name="T28" fmla="*/ 2147483646 w 24"/>
              <a:gd name="T29" fmla="*/ 2147483646 h 42"/>
              <a:gd name="T30" fmla="*/ 2147483646 w 24"/>
              <a:gd name="T31" fmla="*/ 2147483646 h 42"/>
              <a:gd name="T32" fmla="*/ 2147483646 w 24"/>
              <a:gd name="T33" fmla="*/ 2147483646 h 42"/>
              <a:gd name="T34" fmla="*/ 2147483646 w 24"/>
              <a:gd name="T35" fmla="*/ 2147483646 h 42"/>
              <a:gd name="T36" fmla="*/ 2147483646 w 24"/>
              <a:gd name="T37" fmla="*/ 2147483646 h 42"/>
              <a:gd name="T38" fmla="*/ 2147483646 w 24"/>
              <a:gd name="T39" fmla="*/ 2147483646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2">
                <a:moveTo>
                  <a:pt x="24" y="27"/>
                </a:moveTo>
                <a:cubicBezTo>
                  <a:pt x="24" y="35"/>
                  <a:pt x="21" y="42"/>
                  <a:pt x="11" y="42"/>
                </a:cubicBezTo>
                <a:cubicBezTo>
                  <a:pt x="7" y="42"/>
                  <a:pt x="4" y="41"/>
                  <a:pt x="2" y="40"/>
                </a:cubicBezTo>
                <a:cubicBezTo>
                  <a:pt x="3" y="37"/>
                  <a:pt x="3" y="37"/>
                  <a:pt x="3" y="37"/>
                </a:cubicBezTo>
                <a:cubicBezTo>
                  <a:pt x="5" y="38"/>
                  <a:pt x="8" y="39"/>
                  <a:pt x="11" y="39"/>
                </a:cubicBezTo>
                <a:cubicBezTo>
                  <a:pt x="20" y="39"/>
                  <a:pt x="21" y="32"/>
                  <a:pt x="21" y="24"/>
                </a:cubicBezTo>
                <a:cubicBezTo>
                  <a:pt x="21" y="24"/>
                  <a:pt x="21" y="24"/>
                  <a:pt x="21" y="24"/>
                </a:cubicBezTo>
                <a:cubicBezTo>
                  <a:pt x="19" y="28"/>
                  <a:pt x="16" y="30"/>
                  <a:pt x="12" y="30"/>
                </a:cubicBezTo>
                <a:cubicBezTo>
                  <a:pt x="3" y="30"/>
                  <a:pt x="0" y="22"/>
                  <a:pt x="0" y="15"/>
                </a:cubicBezTo>
                <a:cubicBezTo>
                  <a:pt x="0" y="7"/>
                  <a:pt x="4" y="0"/>
                  <a:pt x="12" y="0"/>
                </a:cubicBezTo>
                <a:cubicBezTo>
                  <a:pt x="16" y="0"/>
                  <a:pt x="18" y="1"/>
                  <a:pt x="21" y="4"/>
                </a:cubicBezTo>
                <a:cubicBezTo>
                  <a:pt x="21" y="4"/>
                  <a:pt x="21" y="4"/>
                  <a:pt x="21" y="4"/>
                </a:cubicBezTo>
                <a:cubicBezTo>
                  <a:pt x="21" y="1"/>
                  <a:pt x="21" y="1"/>
                  <a:pt x="21" y="1"/>
                </a:cubicBezTo>
                <a:cubicBezTo>
                  <a:pt x="24" y="1"/>
                  <a:pt x="24" y="1"/>
                  <a:pt x="24" y="1"/>
                </a:cubicBezTo>
                <a:lnTo>
                  <a:pt x="24" y="27"/>
                </a:lnTo>
                <a:close/>
                <a:moveTo>
                  <a:pt x="12" y="27"/>
                </a:moveTo>
                <a:cubicBezTo>
                  <a:pt x="19" y="27"/>
                  <a:pt x="21" y="21"/>
                  <a:pt x="21" y="15"/>
                </a:cubicBezTo>
                <a:cubicBezTo>
                  <a:pt x="21" y="8"/>
                  <a:pt x="19" y="3"/>
                  <a:pt x="12" y="3"/>
                </a:cubicBezTo>
                <a:cubicBezTo>
                  <a:pt x="6" y="3"/>
                  <a:pt x="4" y="10"/>
                  <a:pt x="4" y="15"/>
                </a:cubicBezTo>
                <a:cubicBezTo>
                  <a:pt x="4" y="21"/>
                  <a:pt x="6" y="27"/>
                  <a:pt x="1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59"/>
          <p:cNvSpPr>
            <a:spLocks noEditPoints="1"/>
          </p:cNvSpPr>
          <p:nvPr userDrawn="1"/>
        </p:nvSpPr>
        <p:spPr bwMode="black">
          <a:xfrm>
            <a:off x="8202613" y="6619875"/>
            <a:ext cx="82550" cy="92075"/>
          </a:xfrm>
          <a:custGeom>
            <a:avLst/>
            <a:gdLst>
              <a:gd name="T0" fmla="*/ 2147483646 w 27"/>
              <a:gd name="T1" fmla="*/ 0 h 30"/>
              <a:gd name="T2" fmla="*/ 2147483646 w 27"/>
              <a:gd name="T3" fmla="*/ 2147483646 h 30"/>
              <a:gd name="T4" fmla="*/ 2147483646 w 27"/>
              <a:gd name="T5" fmla="*/ 2147483646 h 30"/>
              <a:gd name="T6" fmla="*/ 0 w 27"/>
              <a:gd name="T7" fmla="*/ 2147483646 h 30"/>
              <a:gd name="T8" fmla="*/ 2147483646 w 27"/>
              <a:gd name="T9" fmla="*/ 0 h 30"/>
              <a:gd name="T10" fmla="*/ 2147483646 w 27"/>
              <a:gd name="T11" fmla="*/ 2147483646 h 30"/>
              <a:gd name="T12" fmla="*/ 2147483646 w 27"/>
              <a:gd name="T13" fmla="*/ 2147483646 h 30"/>
              <a:gd name="T14" fmla="*/ 2147483646 w 27"/>
              <a:gd name="T15" fmla="*/ 2147483646 h 30"/>
              <a:gd name="T16" fmla="*/ 2147483646 w 27"/>
              <a:gd name="T17" fmla="*/ 2147483646 h 30"/>
              <a:gd name="T18" fmla="*/ 2147483646 w 27"/>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30">
                <a:moveTo>
                  <a:pt x="13" y="0"/>
                </a:moveTo>
                <a:cubicBezTo>
                  <a:pt x="22" y="0"/>
                  <a:pt x="27" y="8"/>
                  <a:pt x="27" y="15"/>
                </a:cubicBezTo>
                <a:cubicBezTo>
                  <a:pt x="27" y="23"/>
                  <a:pt x="22" y="30"/>
                  <a:pt x="13" y="30"/>
                </a:cubicBezTo>
                <a:cubicBezTo>
                  <a:pt x="4" y="30"/>
                  <a:pt x="0" y="23"/>
                  <a:pt x="0" y="15"/>
                </a:cubicBezTo>
                <a:cubicBezTo>
                  <a:pt x="0" y="8"/>
                  <a:pt x="4" y="0"/>
                  <a:pt x="13" y="0"/>
                </a:cubicBezTo>
                <a:close/>
                <a:moveTo>
                  <a:pt x="13" y="27"/>
                </a:moveTo>
                <a:cubicBezTo>
                  <a:pt x="19" y="27"/>
                  <a:pt x="23" y="22"/>
                  <a:pt x="23" y="15"/>
                </a:cubicBezTo>
                <a:cubicBezTo>
                  <a:pt x="23" y="9"/>
                  <a:pt x="19" y="3"/>
                  <a:pt x="13" y="3"/>
                </a:cubicBezTo>
                <a:cubicBezTo>
                  <a:pt x="7" y="3"/>
                  <a:pt x="4" y="9"/>
                  <a:pt x="4" y="15"/>
                </a:cubicBezTo>
                <a:cubicBezTo>
                  <a:pt x="4" y="22"/>
                  <a:pt x="7" y="27"/>
                  <a:pt x="1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60"/>
          <p:cNvSpPr>
            <a:spLocks/>
          </p:cNvSpPr>
          <p:nvPr userDrawn="1"/>
        </p:nvSpPr>
        <p:spPr bwMode="black">
          <a:xfrm>
            <a:off x="8297863" y="6621463"/>
            <a:ext cx="73025" cy="90487"/>
          </a:xfrm>
          <a:custGeom>
            <a:avLst/>
            <a:gdLst>
              <a:gd name="T0" fmla="*/ 2147483646 w 127"/>
              <a:gd name="T1" fmla="*/ 2147483646 h 154"/>
              <a:gd name="T2" fmla="*/ 2147483646 w 127"/>
              <a:gd name="T3" fmla="*/ 2147483646 h 154"/>
              <a:gd name="T4" fmla="*/ 0 w 127"/>
              <a:gd name="T5" fmla="*/ 0 h 154"/>
              <a:gd name="T6" fmla="*/ 2147483646 w 127"/>
              <a:gd name="T7" fmla="*/ 0 h 154"/>
              <a:gd name="T8" fmla="*/ 2147483646 w 127"/>
              <a:gd name="T9" fmla="*/ 2147483646 h 154"/>
              <a:gd name="T10" fmla="*/ 2147483646 w 127"/>
              <a:gd name="T11" fmla="*/ 2147483646 h 154"/>
              <a:gd name="T12" fmla="*/ 2147483646 w 127"/>
              <a:gd name="T13" fmla="*/ 0 h 154"/>
              <a:gd name="T14" fmla="*/ 2147483646 w 127"/>
              <a:gd name="T15" fmla="*/ 0 h 154"/>
              <a:gd name="T16" fmla="*/ 2147483646 w 127"/>
              <a:gd name="T17" fmla="*/ 2147483646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154">
                <a:moveTo>
                  <a:pt x="74" y="154"/>
                </a:moveTo>
                <a:lnTo>
                  <a:pt x="53" y="154"/>
                </a:lnTo>
                <a:lnTo>
                  <a:pt x="0" y="0"/>
                </a:lnTo>
                <a:lnTo>
                  <a:pt x="21" y="0"/>
                </a:lnTo>
                <a:lnTo>
                  <a:pt x="64" y="133"/>
                </a:lnTo>
                <a:lnTo>
                  <a:pt x="106" y="0"/>
                </a:lnTo>
                <a:lnTo>
                  <a:pt x="127" y="0"/>
                </a:lnTo>
                <a:lnTo>
                  <a:pt x="74"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Rectangle 61"/>
          <p:cNvSpPr>
            <a:spLocks noChangeArrowheads="1"/>
          </p:cNvSpPr>
          <p:nvPr userDrawn="1"/>
        </p:nvSpPr>
        <p:spPr bwMode="black">
          <a:xfrm>
            <a:off x="8377238" y="6696075"/>
            <a:ext cx="12700"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
        <p:nvSpPr>
          <p:cNvPr id="1053" name="Freeform 62"/>
          <p:cNvSpPr>
            <a:spLocks/>
          </p:cNvSpPr>
          <p:nvPr userDrawn="1"/>
        </p:nvSpPr>
        <p:spPr bwMode="black">
          <a:xfrm>
            <a:off x="8424863" y="6621463"/>
            <a:ext cx="66675" cy="90487"/>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2147483646 h 29"/>
              <a:gd name="T10" fmla="*/ 2147483646 w 22"/>
              <a:gd name="T11" fmla="*/ 2147483646 h 29"/>
              <a:gd name="T12" fmla="*/ 0 w 22"/>
              <a:gd name="T13" fmla="*/ 2147483646 h 29"/>
              <a:gd name="T14" fmla="*/ 0 w 22"/>
              <a:gd name="T15" fmla="*/ 0 h 29"/>
              <a:gd name="T16" fmla="*/ 2147483646 w 22"/>
              <a:gd name="T17" fmla="*/ 0 h 29"/>
              <a:gd name="T18" fmla="*/ 2147483646 w 22"/>
              <a:gd name="T19" fmla="*/ 2147483646 h 29"/>
              <a:gd name="T20" fmla="*/ 2147483646 w 22"/>
              <a:gd name="T21" fmla="*/ 2147483646 h 29"/>
              <a:gd name="T22" fmla="*/ 2147483646 w 22"/>
              <a:gd name="T23" fmla="*/ 2147483646 h 29"/>
              <a:gd name="T24" fmla="*/ 2147483646 w 22"/>
              <a:gd name="T25" fmla="*/ 0 h 29"/>
              <a:gd name="T26" fmla="*/ 2147483646 w 22"/>
              <a:gd name="T27" fmla="*/ 0 h 29"/>
              <a:gd name="T28" fmla="*/ 2147483646 w 22"/>
              <a:gd name="T29" fmla="*/ 214748364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29">
                <a:moveTo>
                  <a:pt x="22" y="22"/>
                </a:moveTo>
                <a:cubicBezTo>
                  <a:pt x="22" y="24"/>
                  <a:pt x="22" y="26"/>
                  <a:pt x="22" y="29"/>
                </a:cubicBezTo>
                <a:cubicBezTo>
                  <a:pt x="19" y="29"/>
                  <a:pt x="19" y="29"/>
                  <a:pt x="19" y="29"/>
                </a:cubicBezTo>
                <a:cubicBezTo>
                  <a:pt x="19" y="23"/>
                  <a:pt x="19" y="23"/>
                  <a:pt x="19" y="23"/>
                </a:cubicBezTo>
                <a:cubicBezTo>
                  <a:pt x="19" y="23"/>
                  <a:pt x="19" y="23"/>
                  <a:pt x="19" y="23"/>
                </a:cubicBezTo>
                <a:cubicBezTo>
                  <a:pt x="18" y="26"/>
                  <a:pt x="16" y="29"/>
                  <a:pt x="10" y="29"/>
                </a:cubicBezTo>
                <a:cubicBezTo>
                  <a:pt x="3" y="29"/>
                  <a:pt x="0" y="25"/>
                  <a:pt x="0" y="18"/>
                </a:cubicBezTo>
                <a:cubicBezTo>
                  <a:pt x="0" y="0"/>
                  <a:pt x="0" y="0"/>
                  <a:pt x="0" y="0"/>
                </a:cubicBezTo>
                <a:cubicBezTo>
                  <a:pt x="3" y="0"/>
                  <a:pt x="3" y="0"/>
                  <a:pt x="3" y="0"/>
                </a:cubicBezTo>
                <a:cubicBezTo>
                  <a:pt x="3" y="17"/>
                  <a:pt x="3" y="17"/>
                  <a:pt x="3" y="17"/>
                </a:cubicBezTo>
                <a:cubicBezTo>
                  <a:pt x="3" y="23"/>
                  <a:pt x="5" y="26"/>
                  <a:pt x="10" y="26"/>
                </a:cubicBezTo>
                <a:cubicBezTo>
                  <a:pt x="17" y="26"/>
                  <a:pt x="19" y="21"/>
                  <a:pt x="19" y="16"/>
                </a:cubicBezTo>
                <a:cubicBezTo>
                  <a:pt x="19" y="0"/>
                  <a:pt x="19" y="0"/>
                  <a:pt x="19" y="0"/>
                </a:cubicBezTo>
                <a:cubicBezTo>
                  <a:pt x="22" y="0"/>
                  <a:pt x="22" y="0"/>
                  <a:pt x="22" y="0"/>
                </a:cubicBez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63"/>
          <p:cNvSpPr>
            <a:spLocks/>
          </p:cNvSpPr>
          <p:nvPr userDrawn="1"/>
        </p:nvSpPr>
        <p:spPr bwMode="black">
          <a:xfrm>
            <a:off x="8521700" y="6583363"/>
            <a:ext cx="68263" cy="130175"/>
          </a:xfrm>
          <a:custGeom>
            <a:avLst/>
            <a:gdLst>
              <a:gd name="T0" fmla="*/ 0 w 117"/>
              <a:gd name="T1" fmla="*/ 0 h 223"/>
              <a:gd name="T2" fmla="*/ 2147483646 w 117"/>
              <a:gd name="T3" fmla="*/ 0 h 223"/>
              <a:gd name="T4" fmla="*/ 2147483646 w 117"/>
              <a:gd name="T5" fmla="*/ 2147483646 h 223"/>
              <a:gd name="T6" fmla="*/ 2147483646 w 117"/>
              <a:gd name="T7" fmla="*/ 2147483646 h 223"/>
              <a:gd name="T8" fmla="*/ 2147483646 w 117"/>
              <a:gd name="T9" fmla="*/ 2147483646 h 223"/>
              <a:gd name="T10" fmla="*/ 2147483646 w 117"/>
              <a:gd name="T11" fmla="*/ 2147483646 h 223"/>
              <a:gd name="T12" fmla="*/ 2147483646 w 117"/>
              <a:gd name="T13" fmla="*/ 2147483646 h 223"/>
              <a:gd name="T14" fmla="*/ 2147483646 w 117"/>
              <a:gd name="T15" fmla="*/ 2147483646 h 223"/>
              <a:gd name="T16" fmla="*/ 2147483646 w 117"/>
              <a:gd name="T17" fmla="*/ 2147483646 h 223"/>
              <a:gd name="T18" fmla="*/ 2147483646 w 117"/>
              <a:gd name="T19" fmla="*/ 2147483646 h 223"/>
              <a:gd name="T20" fmla="*/ 0 w 117"/>
              <a:gd name="T21" fmla="*/ 2147483646 h 223"/>
              <a:gd name="T22" fmla="*/ 0 w 117"/>
              <a:gd name="T23" fmla="*/ 0 h 2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 h="223">
                <a:moveTo>
                  <a:pt x="0" y="0"/>
                </a:moveTo>
                <a:lnTo>
                  <a:pt x="16" y="0"/>
                </a:lnTo>
                <a:lnTo>
                  <a:pt x="16" y="133"/>
                </a:lnTo>
                <a:lnTo>
                  <a:pt x="85" y="69"/>
                </a:lnTo>
                <a:lnTo>
                  <a:pt x="106" y="69"/>
                </a:lnTo>
                <a:lnTo>
                  <a:pt x="37" y="138"/>
                </a:lnTo>
                <a:lnTo>
                  <a:pt x="117" y="223"/>
                </a:lnTo>
                <a:lnTo>
                  <a:pt x="90" y="223"/>
                </a:lnTo>
                <a:lnTo>
                  <a:pt x="16" y="143"/>
                </a:lnTo>
                <a:lnTo>
                  <a:pt x="16" y="223"/>
                </a:lnTo>
                <a:lnTo>
                  <a:pt x="0" y="2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Rectangle 64"/>
          <p:cNvSpPr>
            <a:spLocks noChangeArrowheads="1"/>
          </p:cNvSpPr>
          <p:nvPr userDrawn="1"/>
        </p:nvSpPr>
        <p:spPr bwMode="auto">
          <a:xfrm>
            <a:off x="6081713" y="6464300"/>
            <a:ext cx="471487" cy="396875"/>
          </a:xfrm>
          <a:prstGeom prst="rect">
            <a:avLst/>
          </a:prstGeom>
          <a:solidFill>
            <a:srgbClr val="0097A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defRPr/>
            </a:pPr>
            <a:endParaRPr lang="en-US" altLang="en-US" smtClean="0">
              <a:ea typeface="+mn-ea"/>
            </a:endParaRPr>
          </a:p>
        </p:txBody>
      </p:sp>
    </p:spTree>
    <p:extLst>
      <p:ext uri="{BB962C8B-B14F-4D97-AF65-F5344CB8AC3E}">
        <p14:creationId xmlns:p14="http://schemas.microsoft.com/office/powerpoint/2010/main" val="413061431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8.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47.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9.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9.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pn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0.xml"/><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95288" y="1125538"/>
            <a:ext cx="6696992" cy="2951534"/>
          </a:xfrm>
        </p:spPr>
        <p:txBody>
          <a:bodyPr/>
          <a:lstStyle/>
          <a:p>
            <a:r>
              <a:rPr lang="en-GB" altLang="en-US" sz="3200" dirty="0" smtClean="0"/>
              <a:t/>
            </a:r>
            <a:br>
              <a:rPr lang="en-GB" altLang="en-US" sz="3200" dirty="0" smtClean="0"/>
            </a:br>
            <a:r>
              <a:rPr lang="en-GB" altLang="en-US" sz="3200" dirty="0" smtClean="0"/>
              <a:t/>
            </a:r>
            <a:br>
              <a:rPr lang="en-GB" altLang="en-US" sz="3200" dirty="0" smtClean="0"/>
            </a:br>
            <a:r>
              <a:rPr lang="en-GB" altLang="en-US" sz="3200" dirty="0" smtClean="0"/>
              <a:t/>
            </a:r>
            <a:br>
              <a:rPr lang="en-GB" altLang="en-US" sz="3200" dirty="0" smtClean="0"/>
            </a:br>
            <a:r>
              <a:rPr lang="en-GB" altLang="en-US" sz="3200" dirty="0" smtClean="0"/>
              <a:t/>
            </a:r>
            <a:br>
              <a:rPr lang="en-GB" altLang="en-US" sz="3200" dirty="0" smtClean="0"/>
            </a:br>
            <a:r>
              <a:rPr lang="en-GB" altLang="en-US" dirty="0" smtClean="0"/>
              <a:t>LA Headteachers breakfast briefing. </a:t>
            </a:r>
            <a:r>
              <a:rPr lang="en-GB" altLang="en-US" sz="2400" b="1" dirty="0" smtClean="0"/>
              <a:t/>
            </a:r>
            <a:br>
              <a:rPr lang="en-GB" altLang="en-US" sz="2400" b="1" dirty="0" smtClean="0"/>
            </a:br>
            <a:r>
              <a:rPr lang="en-GB" altLang="en-US" sz="2000" dirty="0" smtClean="0"/>
              <a:t>16</a:t>
            </a:r>
            <a:r>
              <a:rPr lang="en-GB" altLang="en-US" sz="2000" baseline="30000" dirty="0" smtClean="0"/>
              <a:t>th</a:t>
            </a:r>
            <a:r>
              <a:rPr lang="en-GB" altLang="en-US" sz="2000" dirty="0" smtClean="0"/>
              <a:t> September 2019</a:t>
            </a:r>
            <a:br>
              <a:rPr lang="en-GB" altLang="en-US" sz="2000" dirty="0" smtClean="0"/>
            </a:br>
            <a:r>
              <a:rPr lang="en-GB" altLang="en-US" sz="2800" dirty="0" smtClean="0"/>
              <a:t/>
            </a:r>
            <a:br>
              <a:rPr lang="en-GB" altLang="en-US" sz="2800" dirty="0" smtClean="0"/>
            </a:br>
            <a:endParaRPr lang="en-GB" altLang="en-US" sz="20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96752"/>
            <a:ext cx="2074164" cy="565404"/>
          </a:xfrm>
          <a:prstGeom prst="rect">
            <a:avLst/>
          </a:prstGeom>
        </p:spPr>
      </p:pic>
    </p:spTree>
    <p:extLst>
      <p:ext uri="{BB962C8B-B14F-4D97-AF65-F5344CB8AC3E}">
        <p14:creationId xmlns:p14="http://schemas.microsoft.com/office/powerpoint/2010/main" val="195879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Data sources</a:t>
            </a:r>
          </a:p>
        </p:txBody>
      </p:sp>
      <p:sp>
        <p:nvSpPr>
          <p:cNvPr id="7171" name="Content Placeholder 2"/>
          <p:cNvSpPr>
            <a:spLocks noGrp="1"/>
          </p:cNvSpPr>
          <p:nvPr>
            <p:ph idx="1"/>
          </p:nvPr>
        </p:nvSpPr>
        <p:spPr/>
        <p:txBody>
          <a:bodyPr/>
          <a:lstStyle/>
          <a:p>
            <a:pPr eaLnBrk="1" hangingPunct="1">
              <a:spcBef>
                <a:spcPts val="2400"/>
              </a:spcBef>
            </a:pPr>
            <a:r>
              <a:rPr lang="en-US" altLang="en-US" sz="2800" smtClean="0"/>
              <a:t>2019 data is provisional/estimated for all key stages</a:t>
            </a:r>
          </a:p>
          <a:p>
            <a:pPr eaLnBrk="1" hangingPunct="1">
              <a:spcBef>
                <a:spcPts val="2400"/>
              </a:spcBef>
            </a:pPr>
            <a:r>
              <a:rPr lang="en-US" altLang="en-US" sz="2800" smtClean="0"/>
              <a:t>National results 2019 for EYFS, Phonics and Key Stage 1 use NCER proxy data</a:t>
            </a:r>
          </a:p>
          <a:p>
            <a:pPr eaLnBrk="1" hangingPunct="1">
              <a:spcBef>
                <a:spcPts val="2400"/>
              </a:spcBef>
            </a:pPr>
            <a:r>
              <a:rPr lang="en-US" altLang="en-US" sz="2800" smtClean="0"/>
              <a:t>2019 Key Stage 2 results use provisional data published by the DfE on 9th July </a:t>
            </a:r>
          </a:p>
          <a:p>
            <a:pPr eaLnBrk="1" hangingPunct="1">
              <a:spcBef>
                <a:spcPts val="2400"/>
              </a:spcBef>
            </a:pPr>
            <a:r>
              <a:rPr lang="en-US" altLang="en-US" sz="2800" smtClean="0"/>
              <a:t>2019 Key Stage 4 results are based on headline estimates provided by schools in August</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38FB4F-7837-4A71-BFB1-5B2469149BD7}"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7559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EYFS – % GLD</a:t>
            </a:r>
          </a:p>
        </p:txBody>
      </p:sp>
      <p:sp>
        <p:nvSpPr>
          <p:cNvPr id="4099" name="Content Placeholder 2"/>
          <p:cNvSpPr>
            <a:spLocks noGrp="1"/>
          </p:cNvSpPr>
          <p:nvPr>
            <p:ph idx="1"/>
          </p:nvPr>
        </p:nvSpPr>
        <p:spPr>
          <a:xfrm>
            <a:off x="457200" y="5300663"/>
            <a:ext cx="8229600" cy="1008062"/>
          </a:xfrm>
        </p:spPr>
        <p:txBody>
          <a:bodyPr rtlCol="0">
            <a:normAutofit fontScale="92500"/>
          </a:bodyPr>
          <a:lstStyle/>
          <a:p>
            <a:pPr eaLnBrk="1" fontAlgn="auto" hangingPunct="1">
              <a:spcAft>
                <a:spcPts val="0"/>
              </a:spcAft>
              <a:defRPr/>
            </a:pPr>
            <a:r>
              <a:rPr lang="en-GB" sz="1800" dirty="0" smtClean="0"/>
              <a:t>69.5% of year R pupils in Portsmouth achieved a good level of development in 2019, a decrease of 0.8 percentage points compared to 2018</a:t>
            </a:r>
          </a:p>
          <a:p>
            <a:pPr eaLnBrk="1" fontAlgn="auto" hangingPunct="1">
              <a:spcAft>
                <a:spcPts val="0"/>
              </a:spcAft>
              <a:defRPr/>
            </a:pPr>
            <a:r>
              <a:rPr lang="en-GB" altLang="en-US" sz="1800" dirty="0" smtClean="0">
                <a:ea typeface="ＭＳ Ｐゴシック" pitchFamily="34" charset="-128"/>
              </a:rPr>
              <a:t>National results improved slightly, so the gap to national has increased to 2.3 % points</a:t>
            </a:r>
            <a:endParaRPr lang="en-US" altLang="en-US" sz="1800" dirty="0" smtClean="0">
              <a:ea typeface="ＭＳ Ｐゴシック" pitchFamily="34" charset="-128"/>
            </a:endParaRPr>
          </a:p>
          <a:p>
            <a:pPr marL="0" indent="0" eaLnBrk="1" fontAlgn="auto" hangingPunct="1">
              <a:spcAft>
                <a:spcPts val="0"/>
              </a:spcAft>
              <a:buFont typeface="Wingdings" pitchFamily="2" charset="2"/>
              <a:buNone/>
              <a:defRPr/>
            </a:pPr>
            <a:endParaRPr lang="en-US" altLang="en-US" sz="1800" dirty="0" smtClean="0">
              <a:ea typeface="ＭＳ Ｐゴシック" pitchFamily="34" charset="-128"/>
            </a:endParaRP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20713"/>
            <a:ext cx="76930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333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Phonics</a:t>
            </a:r>
          </a:p>
        </p:txBody>
      </p:sp>
      <p:sp>
        <p:nvSpPr>
          <p:cNvPr id="10243" name="Content Placeholder 2"/>
          <p:cNvSpPr>
            <a:spLocks noGrp="1"/>
          </p:cNvSpPr>
          <p:nvPr>
            <p:ph idx="1"/>
          </p:nvPr>
        </p:nvSpPr>
        <p:spPr>
          <a:xfrm>
            <a:off x="457200" y="5229225"/>
            <a:ext cx="8229600" cy="1079500"/>
          </a:xfrm>
        </p:spPr>
        <p:txBody>
          <a:bodyPr/>
          <a:lstStyle/>
          <a:p>
            <a:pPr eaLnBrk="1" hangingPunct="1"/>
            <a:r>
              <a:rPr lang="en-GB" altLang="en-US" sz="1700" smtClean="0"/>
              <a:t>79% of year 1 pupils in Portsmouth met the phonics standard in 2019, the same as in  2018</a:t>
            </a:r>
          </a:p>
          <a:p>
            <a:pPr eaLnBrk="1" hangingPunct="1"/>
            <a:r>
              <a:rPr lang="en-US" altLang="en-US" sz="1700" smtClean="0">
                <a:ea typeface="ＭＳ Ｐゴシック" panose="020B0600070205080204" pitchFamily="34" charset="-128"/>
              </a:rPr>
              <a:t>National results have also stayed the same, so the gap to national remains at 3 % points  </a:t>
            </a:r>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20713"/>
            <a:ext cx="75612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639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1 - Reading</a:t>
            </a:r>
          </a:p>
        </p:txBody>
      </p:sp>
      <p:sp>
        <p:nvSpPr>
          <p:cNvPr id="12291" name="Content Placeholder 2"/>
          <p:cNvSpPr>
            <a:spLocks noGrp="1"/>
          </p:cNvSpPr>
          <p:nvPr>
            <p:ph idx="1"/>
          </p:nvPr>
        </p:nvSpPr>
        <p:spPr>
          <a:xfrm>
            <a:off x="457200" y="5445125"/>
            <a:ext cx="8229600" cy="1008063"/>
          </a:xfrm>
        </p:spPr>
        <p:txBody>
          <a:bodyPr/>
          <a:lstStyle/>
          <a:p>
            <a:pPr eaLnBrk="1" hangingPunct="1"/>
            <a:r>
              <a:rPr lang="en-GB" altLang="en-US" sz="1700" smtClean="0"/>
              <a:t>74% of KS1 pupils in Portsmouth reached the expected standard in reading in 2019, the same as in 2018 </a:t>
            </a:r>
          </a:p>
          <a:p>
            <a:pPr eaLnBrk="1" hangingPunct="1"/>
            <a:r>
              <a:rPr lang="en-GB" altLang="en-US" sz="1700" smtClean="0"/>
              <a:t>National results also stayed the same, so the gap to national remains at 1 % point</a:t>
            </a:r>
            <a:r>
              <a:rPr lang="en-GB" altLang="en-US" sz="1800" smtClean="0"/>
              <a:t/>
            </a:r>
            <a:br>
              <a:rPr lang="en-GB" altLang="en-US" sz="1800" smtClean="0"/>
            </a:br>
            <a:endParaRPr lang="en-GB" altLang="en-US" sz="1800" smtClean="0"/>
          </a:p>
          <a:p>
            <a:pPr eaLnBrk="1" hangingPunct="1"/>
            <a:endParaRPr lang="en-GB" altLang="en-US" sz="1800" smtClean="0"/>
          </a:p>
          <a:p>
            <a:pPr eaLnBrk="1" hangingPunct="1"/>
            <a:endParaRPr lang="en-GB" altLang="en-US" sz="18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713"/>
            <a:ext cx="76327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970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1 - Writing</a:t>
            </a:r>
          </a:p>
        </p:txBody>
      </p:sp>
      <p:sp>
        <p:nvSpPr>
          <p:cNvPr id="14339" name="Content Placeholder 2"/>
          <p:cNvSpPr>
            <a:spLocks noGrp="1"/>
          </p:cNvSpPr>
          <p:nvPr>
            <p:ph idx="1"/>
          </p:nvPr>
        </p:nvSpPr>
        <p:spPr>
          <a:xfrm>
            <a:off x="457200" y="5300663"/>
            <a:ext cx="8229600" cy="1368425"/>
          </a:xfrm>
        </p:spPr>
        <p:txBody>
          <a:bodyPr/>
          <a:lstStyle/>
          <a:p>
            <a:pPr eaLnBrk="1" hangingPunct="1"/>
            <a:r>
              <a:rPr lang="en-GB" altLang="en-US" sz="1700" smtClean="0"/>
              <a:t>66% of KS1 pupils in Portsmouth reached the expected standard in writing in 2019, a decrease of 1 percentage point compared to 2018</a:t>
            </a:r>
          </a:p>
          <a:p>
            <a:pPr eaLnBrk="1" hangingPunct="1"/>
            <a:r>
              <a:rPr lang="en-GB" altLang="en-US" sz="1700" smtClean="0"/>
              <a:t>Nationally, results have also decreased by 1 % point, meaning the gap to national remains </a:t>
            </a:r>
            <a:r>
              <a:rPr lang="en-GB" altLang="en-US" sz="1600" smtClean="0"/>
              <a:t>at 3 % points</a:t>
            </a:r>
          </a:p>
          <a:p>
            <a:pPr eaLnBrk="1" hangingPunct="1"/>
            <a:endParaRPr lang="en-GB" altLang="en-US" sz="1700" smtClean="0"/>
          </a:p>
        </p:txBody>
      </p:sp>
      <p:pic>
        <p:nvPicPr>
          <p:cNvPr id="143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92150"/>
            <a:ext cx="7431087"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46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1 - </a:t>
            </a:r>
            <a:r>
              <a:rPr lang="en-US" altLang="en-US" dirty="0" err="1" smtClean="0">
                <a:ea typeface="ＭＳ Ｐゴシック" pitchFamily="34" charset="-128"/>
              </a:rPr>
              <a:t>Maths</a:t>
            </a:r>
            <a:endParaRPr lang="en-US" altLang="en-US" dirty="0" smtClean="0">
              <a:ea typeface="ＭＳ Ｐゴシック" pitchFamily="34" charset="-128"/>
            </a:endParaRPr>
          </a:p>
        </p:txBody>
      </p:sp>
      <p:sp>
        <p:nvSpPr>
          <p:cNvPr id="4099" name="Content Placeholder 2"/>
          <p:cNvSpPr>
            <a:spLocks noGrp="1"/>
          </p:cNvSpPr>
          <p:nvPr>
            <p:ph idx="1"/>
          </p:nvPr>
        </p:nvSpPr>
        <p:spPr>
          <a:xfrm>
            <a:off x="457200" y="5445125"/>
            <a:ext cx="8229600" cy="1008063"/>
          </a:xfrm>
        </p:spPr>
        <p:txBody>
          <a:bodyPr rtlCol="0">
            <a:normAutofit fontScale="92500" lnSpcReduction="20000"/>
          </a:bodyPr>
          <a:lstStyle/>
          <a:p>
            <a:pPr eaLnBrk="1" fontAlgn="auto" hangingPunct="1">
              <a:spcAft>
                <a:spcPts val="0"/>
              </a:spcAft>
              <a:defRPr/>
            </a:pPr>
            <a:r>
              <a:rPr lang="en-GB" sz="1800" dirty="0"/>
              <a:t>73% of KS1 pupils in Portsmouth reached the expected standard in maths in </a:t>
            </a:r>
            <a:r>
              <a:rPr lang="en-GB" sz="1800" dirty="0" smtClean="0"/>
              <a:t>2019, the </a:t>
            </a:r>
            <a:r>
              <a:rPr lang="en-GB" sz="1800" dirty="0"/>
              <a:t>same as </a:t>
            </a:r>
            <a:r>
              <a:rPr lang="en-GB" sz="1800" dirty="0" smtClean="0"/>
              <a:t>in 2018</a:t>
            </a:r>
          </a:p>
          <a:p>
            <a:pPr eaLnBrk="1" fontAlgn="auto" hangingPunct="1">
              <a:spcAft>
                <a:spcPts val="0"/>
              </a:spcAft>
              <a:defRPr/>
            </a:pPr>
            <a:r>
              <a:rPr lang="en-GB" sz="1800" dirty="0"/>
              <a:t>Nationally, results have </a:t>
            </a:r>
            <a:r>
              <a:rPr lang="en-GB" altLang="en-US" sz="1800" dirty="0"/>
              <a:t>also stayed the same, so the gap to national remains at </a:t>
            </a:r>
            <a:r>
              <a:rPr lang="en-GB" altLang="en-US" sz="1800" dirty="0" smtClean="0"/>
              <a:t>3 </a:t>
            </a:r>
            <a:r>
              <a:rPr lang="en-GB" altLang="en-US" sz="1800" dirty="0"/>
              <a:t>% </a:t>
            </a:r>
            <a:r>
              <a:rPr lang="en-GB" altLang="en-US" sz="1800" dirty="0" smtClean="0"/>
              <a:t>points</a:t>
            </a:r>
            <a:endParaRPr lang="en-GB" sz="1800" dirty="0"/>
          </a:p>
          <a:p>
            <a:pPr eaLnBrk="1" fontAlgn="auto" hangingPunct="1">
              <a:spcAft>
                <a:spcPts val="0"/>
              </a:spcAft>
              <a:defRPr/>
            </a:pPr>
            <a:endParaRPr lang="en-GB" sz="2000" dirty="0" smtClean="0"/>
          </a:p>
          <a:p>
            <a:pPr eaLnBrk="1" fontAlgn="auto" hangingPunct="1">
              <a:spcAft>
                <a:spcPts val="0"/>
              </a:spcAft>
              <a:defRPr/>
            </a:pPr>
            <a:endParaRPr lang="en-GB" sz="2000" dirty="0">
              <a:solidFill>
                <a:srgbClr val="000000"/>
              </a:solidFill>
              <a:latin typeface="Arial"/>
            </a:endParaRPr>
          </a:p>
          <a:p>
            <a:pPr eaLnBrk="1" fontAlgn="auto" hangingPunct="1">
              <a:spcAft>
                <a:spcPts val="0"/>
              </a:spcAft>
              <a:defRPr/>
            </a:pPr>
            <a:endParaRPr lang="en-GB" sz="1900" dirty="0" smtClean="0"/>
          </a:p>
          <a:p>
            <a:pPr eaLnBrk="1" fontAlgn="auto" hangingPunct="1">
              <a:spcAft>
                <a:spcPts val="0"/>
              </a:spcAft>
              <a:defRPr/>
            </a:pPr>
            <a:endParaRPr lang="en-GB" sz="1800" dirty="0">
              <a:solidFill>
                <a:srgbClr val="000000"/>
              </a:solidFill>
              <a:latin typeface="Arial"/>
            </a:endParaRPr>
          </a:p>
          <a:p>
            <a:pPr eaLnBrk="1" fontAlgn="auto" hangingPunct="1">
              <a:spcAft>
                <a:spcPts val="0"/>
              </a:spcAft>
              <a:defRPr/>
            </a:pPr>
            <a:endParaRPr lang="en-US" altLang="en-US" sz="1800" dirty="0" smtClean="0">
              <a:ea typeface="ＭＳ Ｐゴシック" pitchFamily="34" charset="-128"/>
            </a:endParaRP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20713"/>
            <a:ext cx="7478712"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84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2 - RWM </a:t>
            </a:r>
          </a:p>
        </p:txBody>
      </p:sp>
      <p:sp>
        <p:nvSpPr>
          <p:cNvPr id="18435" name="Content Placeholder 2"/>
          <p:cNvSpPr>
            <a:spLocks noGrp="1"/>
          </p:cNvSpPr>
          <p:nvPr>
            <p:ph idx="1"/>
          </p:nvPr>
        </p:nvSpPr>
        <p:spPr>
          <a:xfrm>
            <a:off x="457200" y="5068888"/>
            <a:ext cx="8229600" cy="1384300"/>
          </a:xfrm>
        </p:spPr>
        <p:txBody>
          <a:bodyPr/>
          <a:lstStyle/>
          <a:p>
            <a:pPr eaLnBrk="1" hangingPunct="1"/>
            <a:r>
              <a:rPr lang="en-GB" altLang="en-US" sz="1700" smtClean="0"/>
              <a:t>57% of KS2 pupils in Portsmouth reached the expected standard in reading, writing and maths in 2019, the same proportion as in 2018</a:t>
            </a:r>
          </a:p>
          <a:p>
            <a:pPr eaLnBrk="1" hangingPunct="1"/>
            <a:r>
              <a:rPr lang="en-GB" altLang="en-US" sz="1700" smtClean="0"/>
              <a:t>Nationally there has also been no change, meaning the gap remains the same at 8 % points</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66750"/>
            <a:ext cx="76327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788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2 - Reading</a:t>
            </a:r>
          </a:p>
        </p:txBody>
      </p:sp>
      <p:sp>
        <p:nvSpPr>
          <p:cNvPr id="20483" name="Content Placeholder 2"/>
          <p:cNvSpPr>
            <a:spLocks noGrp="1"/>
          </p:cNvSpPr>
          <p:nvPr>
            <p:ph idx="1"/>
          </p:nvPr>
        </p:nvSpPr>
        <p:spPr>
          <a:xfrm>
            <a:off x="457200" y="5013325"/>
            <a:ext cx="8229600" cy="1368425"/>
          </a:xfrm>
        </p:spPr>
        <p:txBody>
          <a:bodyPr/>
          <a:lstStyle/>
          <a:p>
            <a:pPr eaLnBrk="1" hangingPunct="1"/>
            <a:r>
              <a:rPr lang="en-GB" altLang="en-US" sz="1700" smtClean="0"/>
              <a:t>66% of KS2 pupils in Portsmouth reached the expected standard in reading in 2019, a  decrease of 3 percentage points compared to 2018</a:t>
            </a:r>
          </a:p>
          <a:p>
            <a:pPr eaLnBrk="1" hangingPunct="1"/>
            <a:r>
              <a:rPr lang="en-GB" altLang="en-US" sz="1700" smtClean="0"/>
              <a:t>Nationally there has also been a decrease of 3 points, so the gap to national remains the same at 7 % points </a:t>
            </a: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088" y="620713"/>
            <a:ext cx="77597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1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2 - Writing</a:t>
            </a:r>
          </a:p>
        </p:txBody>
      </p:sp>
      <p:sp>
        <p:nvSpPr>
          <p:cNvPr id="22531" name="Content Placeholder 2"/>
          <p:cNvSpPr>
            <a:spLocks noGrp="1"/>
          </p:cNvSpPr>
          <p:nvPr>
            <p:ph idx="1"/>
          </p:nvPr>
        </p:nvSpPr>
        <p:spPr>
          <a:xfrm>
            <a:off x="457200" y="5157788"/>
            <a:ext cx="8229600" cy="1295400"/>
          </a:xfrm>
        </p:spPr>
        <p:txBody>
          <a:bodyPr/>
          <a:lstStyle/>
          <a:p>
            <a:pPr eaLnBrk="1" hangingPunct="1"/>
            <a:r>
              <a:rPr lang="en-GB" altLang="en-US" sz="1700" smtClean="0"/>
              <a:t>75% of KS2 pupils in Portsmouth reached the expected standard in writing in 2019, an increase of 2 percentage points compared to 2018</a:t>
            </a:r>
            <a:endParaRPr lang="en-GB" altLang="en-US" sz="1700" smtClean="0">
              <a:solidFill>
                <a:srgbClr val="000000"/>
              </a:solidFill>
              <a:latin typeface="Arial" panose="020B0604020202020204" pitchFamily="34" charset="0"/>
            </a:endParaRPr>
          </a:p>
          <a:p>
            <a:pPr eaLnBrk="1" hangingPunct="1"/>
            <a:r>
              <a:rPr lang="en-GB" altLang="en-US" sz="1700" smtClean="0"/>
              <a:t>Nationally there has been a decrease of 1 point, so the gap to national has reduced to 3 % points</a:t>
            </a:r>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50875"/>
            <a:ext cx="7561263"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221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2 - </a:t>
            </a:r>
            <a:r>
              <a:rPr lang="en-US" altLang="en-US" dirty="0" err="1" smtClean="0">
                <a:ea typeface="ＭＳ Ｐゴシック" pitchFamily="34" charset="-128"/>
              </a:rPr>
              <a:t>Maths</a:t>
            </a:r>
            <a:r>
              <a:rPr lang="en-US" altLang="en-US" dirty="0" smtClean="0">
                <a:ea typeface="ＭＳ Ｐゴシック" pitchFamily="34" charset="-128"/>
              </a:rPr>
              <a:t> </a:t>
            </a:r>
          </a:p>
        </p:txBody>
      </p:sp>
      <p:sp>
        <p:nvSpPr>
          <p:cNvPr id="4099" name="Content Placeholder 2"/>
          <p:cNvSpPr>
            <a:spLocks noGrp="1"/>
          </p:cNvSpPr>
          <p:nvPr>
            <p:ph idx="1"/>
          </p:nvPr>
        </p:nvSpPr>
        <p:spPr>
          <a:xfrm>
            <a:off x="457200" y="5084763"/>
            <a:ext cx="8229600" cy="1368425"/>
          </a:xfrm>
        </p:spPr>
        <p:txBody>
          <a:bodyPr rtlCol="0">
            <a:normAutofit/>
          </a:bodyPr>
          <a:lstStyle/>
          <a:p>
            <a:pPr eaLnBrk="1" fontAlgn="auto" hangingPunct="1">
              <a:spcAft>
                <a:spcPts val="0"/>
              </a:spcAft>
              <a:defRPr/>
            </a:pPr>
            <a:r>
              <a:rPr lang="en-GB" sz="1800" dirty="0" smtClean="0"/>
              <a:t>74% </a:t>
            </a:r>
            <a:r>
              <a:rPr lang="en-GB" sz="1800" dirty="0"/>
              <a:t>of KS2 pupils in Portsmouth reached the expected standard in maths in </a:t>
            </a:r>
            <a:r>
              <a:rPr lang="en-GB" sz="1800" dirty="0" smtClean="0"/>
              <a:t>2019, an increase </a:t>
            </a:r>
            <a:r>
              <a:rPr lang="en-GB" sz="1800" dirty="0"/>
              <a:t>of </a:t>
            </a:r>
            <a:r>
              <a:rPr lang="en-GB" sz="1800" dirty="0" smtClean="0"/>
              <a:t>6 </a:t>
            </a:r>
            <a:r>
              <a:rPr lang="en-GB" sz="1800" dirty="0"/>
              <a:t>percentage </a:t>
            </a:r>
            <a:r>
              <a:rPr lang="en-GB" sz="1800" dirty="0" smtClean="0"/>
              <a:t>points </a:t>
            </a:r>
            <a:r>
              <a:rPr lang="en-GB" sz="1800" dirty="0"/>
              <a:t>compared to </a:t>
            </a:r>
            <a:r>
              <a:rPr lang="en-GB" sz="1800" dirty="0" smtClean="0"/>
              <a:t>2018</a:t>
            </a:r>
          </a:p>
          <a:p>
            <a:pPr eaLnBrk="1" fontAlgn="auto" hangingPunct="1">
              <a:spcAft>
                <a:spcPts val="0"/>
              </a:spcAft>
              <a:defRPr/>
            </a:pPr>
            <a:r>
              <a:rPr lang="en-GB" sz="1800" dirty="0"/>
              <a:t>Nationally there has been </a:t>
            </a:r>
            <a:r>
              <a:rPr lang="en-GB" sz="1800" dirty="0" smtClean="0"/>
              <a:t>an increase </a:t>
            </a:r>
            <a:r>
              <a:rPr lang="en-GB" sz="1800" dirty="0"/>
              <a:t>of </a:t>
            </a:r>
            <a:r>
              <a:rPr lang="en-GB" sz="1800" dirty="0" smtClean="0"/>
              <a:t>3 points, so </a:t>
            </a:r>
            <a:r>
              <a:rPr lang="en-GB" sz="1800" dirty="0"/>
              <a:t>the gap </a:t>
            </a:r>
            <a:r>
              <a:rPr lang="en-GB" sz="1800" dirty="0" smtClean="0"/>
              <a:t>to national has reduced to 5 % points</a:t>
            </a:r>
            <a:endParaRPr lang="en-GB" sz="1800" dirty="0"/>
          </a:p>
          <a:p>
            <a:pPr marL="0" indent="0" eaLnBrk="1" fontAlgn="auto" hangingPunct="1">
              <a:spcAft>
                <a:spcPts val="0"/>
              </a:spcAft>
              <a:buFont typeface="Arial" panose="020B0604020202020204" pitchFamily="34" charset="0"/>
              <a:buNone/>
              <a:defRPr/>
            </a:pPr>
            <a:endParaRPr lang="en-GB" sz="1800" dirty="0" smtClean="0"/>
          </a:p>
          <a:p>
            <a:pPr eaLnBrk="1" fontAlgn="auto" hangingPunct="1">
              <a:spcAft>
                <a:spcPts val="0"/>
              </a:spcAft>
              <a:defRPr/>
            </a:pPr>
            <a:endParaRPr lang="en-GB" sz="1800" dirty="0">
              <a:solidFill>
                <a:srgbClr val="000000"/>
              </a:solidFill>
              <a:latin typeface="Arial"/>
            </a:endParaRPr>
          </a:p>
          <a:p>
            <a:pPr eaLnBrk="1" fontAlgn="auto" hangingPunct="1">
              <a:spcAft>
                <a:spcPts val="0"/>
              </a:spcAft>
              <a:defRPr/>
            </a:pPr>
            <a:endParaRPr lang="en-GB" sz="1800" dirty="0" smtClean="0"/>
          </a:p>
          <a:p>
            <a:pPr eaLnBrk="1" fontAlgn="auto" hangingPunct="1">
              <a:spcAft>
                <a:spcPts val="0"/>
              </a:spcAft>
              <a:defRPr/>
            </a:pPr>
            <a:endParaRPr lang="en-GB" sz="2000" dirty="0" smtClean="0"/>
          </a:p>
          <a:p>
            <a:pPr eaLnBrk="1" fontAlgn="auto" hangingPunct="1">
              <a:spcAft>
                <a:spcPts val="0"/>
              </a:spcAft>
              <a:defRPr/>
            </a:pPr>
            <a:endParaRPr lang="en-GB" sz="2000" dirty="0"/>
          </a:p>
          <a:p>
            <a:pPr eaLnBrk="1" fontAlgn="auto" hangingPunct="1">
              <a:spcAft>
                <a:spcPts val="0"/>
              </a:spcAft>
              <a:defRPr/>
            </a:pPr>
            <a:endParaRPr lang="en-GB" sz="2000" dirty="0" smtClean="0"/>
          </a:p>
          <a:p>
            <a:pPr eaLnBrk="1" fontAlgn="auto" hangingPunct="1">
              <a:spcAft>
                <a:spcPts val="0"/>
              </a:spcAft>
              <a:defRPr/>
            </a:pPr>
            <a:endParaRPr lang="en-GB" sz="2000" dirty="0">
              <a:solidFill>
                <a:srgbClr val="000000"/>
              </a:solidFill>
              <a:latin typeface="Arial"/>
            </a:endParaRPr>
          </a:p>
          <a:p>
            <a:pPr eaLnBrk="1" fontAlgn="auto" hangingPunct="1">
              <a:spcAft>
                <a:spcPts val="0"/>
              </a:spcAft>
              <a:defRPr/>
            </a:pPr>
            <a:endParaRPr lang="en-GB" sz="1900" dirty="0" smtClean="0"/>
          </a:p>
          <a:p>
            <a:pPr eaLnBrk="1" fontAlgn="auto" hangingPunct="1">
              <a:spcAft>
                <a:spcPts val="0"/>
              </a:spcAft>
              <a:defRPr/>
            </a:pPr>
            <a:endParaRPr lang="en-GB" sz="1800" dirty="0">
              <a:solidFill>
                <a:srgbClr val="000000"/>
              </a:solidFill>
              <a:latin typeface="Arial"/>
            </a:endParaRPr>
          </a:p>
          <a:p>
            <a:pPr eaLnBrk="1" fontAlgn="auto" hangingPunct="1">
              <a:spcAft>
                <a:spcPts val="0"/>
              </a:spcAft>
              <a:defRPr/>
            </a:pPr>
            <a:endParaRPr lang="en-US" altLang="en-US" sz="1800" dirty="0" smtClean="0">
              <a:ea typeface="ＭＳ Ｐゴシック" pitchFamily="34" charset="-128"/>
            </a:endParaRP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713"/>
            <a:ext cx="7577138"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48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2656"/>
            <a:ext cx="8229600" cy="1080120"/>
          </a:xfrm>
        </p:spPr>
        <p:txBody>
          <a:bodyPr/>
          <a:lstStyle/>
          <a:p>
            <a:r>
              <a:rPr lang="en-GB" sz="3200" b="1" dirty="0" err="1" smtClean="0"/>
              <a:t>Headteacher</a:t>
            </a:r>
            <a:r>
              <a:rPr lang="en-GB" sz="3200" b="1" dirty="0" smtClean="0"/>
              <a:t> appointments and new arrangements from Sept 2019</a:t>
            </a:r>
            <a:endParaRPr lang="en-GB" sz="3200" b="1" dirty="0"/>
          </a:p>
        </p:txBody>
      </p:sp>
      <p:sp>
        <p:nvSpPr>
          <p:cNvPr id="3" name="Content Placeholder 2"/>
          <p:cNvSpPr>
            <a:spLocks noGrp="1"/>
          </p:cNvSpPr>
          <p:nvPr>
            <p:ph idx="1"/>
          </p:nvPr>
        </p:nvSpPr>
        <p:spPr>
          <a:xfrm>
            <a:off x="457200" y="1556792"/>
            <a:ext cx="8229600" cy="4569371"/>
          </a:xfrm>
        </p:spPr>
        <p:txBody>
          <a:bodyPr/>
          <a:lstStyle/>
          <a:p>
            <a:pPr lvl="0"/>
            <a:r>
              <a:rPr lang="en-GB" b="1" dirty="0" smtClean="0"/>
              <a:t>Matthew </a:t>
            </a:r>
            <a:r>
              <a:rPr lang="en-GB" b="1" dirty="0" err="1" smtClean="0"/>
              <a:t>McLoughlin</a:t>
            </a:r>
            <a:r>
              <a:rPr lang="en-GB" b="1" dirty="0" smtClean="0"/>
              <a:t>-Parker</a:t>
            </a:r>
            <a:r>
              <a:rPr lang="en-GB" dirty="0" smtClean="0"/>
              <a:t>, Interim </a:t>
            </a:r>
            <a:r>
              <a:rPr lang="en-GB" dirty="0" err="1" smtClean="0"/>
              <a:t>Headteacher</a:t>
            </a:r>
            <a:r>
              <a:rPr lang="en-GB" dirty="0" smtClean="0"/>
              <a:t>, The Harbour School </a:t>
            </a:r>
          </a:p>
          <a:p>
            <a:pPr lvl="0"/>
            <a:r>
              <a:rPr lang="en-GB" b="1" dirty="0" smtClean="0"/>
              <a:t>Helen Castle</a:t>
            </a:r>
            <a:r>
              <a:rPr lang="en-GB" dirty="0" smtClean="0"/>
              <a:t>, </a:t>
            </a:r>
            <a:r>
              <a:rPr lang="en-GB" dirty="0" err="1" smtClean="0"/>
              <a:t>Headteacher</a:t>
            </a:r>
            <a:r>
              <a:rPr lang="en-GB" dirty="0" smtClean="0"/>
              <a:t>, Manor Infant School </a:t>
            </a:r>
          </a:p>
          <a:p>
            <a:pPr lvl="0"/>
            <a:r>
              <a:rPr lang="en-GB" b="1" dirty="0" smtClean="0"/>
              <a:t>Ashley Howard</a:t>
            </a:r>
            <a:r>
              <a:rPr lang="en-GB" dirty="0" smtClean="0"/>
              <a:t>, </a:t>
            </a:r>
            <a:r>
              <a:rPr lang="en-GB" dirty="0" err="1" smtClean="0"/>
              <a:t>Headteacher</a:t>
            </a:r>
            <a:r>
              <a:rPr lang="en-GB" dirty="0" smtClean="0"/>
              <a:t>, Highbury Primary Academy</a:t>
            </a:r>
            <a:endParaRPr lang="en-GB" b="1" dirty="0" smtClean="0"/>
          </a:p>
          <a:p>
            <a:pPr lvl="0"/>
            <a:r>
              <a:rPr lang="en-GB" b="1" dirty="0" smtClean="0"/>
              <a:t>Rob Jones, </a:t>
            </a:r>
            <a:r>
              <a:rPr lang="en-GB" dirty="0" err="1" smtClean="0"/>
              <a:t>Headteacher</a:t>
            </a:r>
            <a:r>
              <a:rPr lang="en-GB" dirty="0" smtClean="0"/>
              <a:t>, </a:t>
            </a:r>
            <a:r>
              <a:rPr lang="en-GB" dirty="0"/>
              <a:t>Stamshaw Junior</a:t>
            </a:r>
            <a:r>
              <a:rPr lang="en-GB" b="1" dirty="0"/>
              <a:t> </a:t>
            </a:r>
            <a:r>
              <a:rPr lang="en-GB" dirty="0" smtClean="0"/>
              <a:t>Academy</a:t>
            </a:r>
          </a:p>
          <a:p>
            <a:pPr lvl="0"/>
            <a:r>
              <a:rPr lang="en-GB" b="1" dirty="0" smtClean="0"/>
              <a:t>Paul Langston</a:t>
            </a:r>
            <a:r>
              <a:rPr lang="en-GB" dirty="0" smtClean="0"/>
              <a:t>, Interim Head, Westover Primary School</a:t>
            </a:r>
          </a:p>
          <a:p>
            <a:pPr lvl="0"/>
            <a:r>
              <a:rPr lang="en-GB" b="1" dirty="0" smtClean="0"/>
              <a:t>Gemma </a:t>
            </a:r>
            <a:r>
              <a:rPr lang="en-GB" b="1" dirty="0" err="1" smtClean="0"/>
              <a:t>Comerford</a:t>
            </a:r>
            <a:r>
              <a:rPr lang="en-GB" dirty="0" smtClean="0"/>
              <a:t>, Interim Head, Corpus Christi Catholic Primary School </a:t>
            </a:r>
          </a:p>
          <a:p>
            <a:pPr lvl="0"/>
            <a:r>
              <a:rPr lang="en-GB" b="1" dirty="0" smtClean="0"/>
              <a:t>Debbie Anderson</a:t>
            </a:r>
            <a:r>
              <a:rPr lang="en-GB" dirty="0" smtClean="0"/>
              <a:t>, Executive Head, Northern Parade Schools </a:t>
            </a:r>
          </a:p>
          <a:p>
            <a:endParaRPr lang="en-GB" b="1" dirty="0" smtClean="0"/>
          </a:p>
          <a:p>
            <a:endParaRPr lang="en-GB" dirty="0"/>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1D910A4-2891-4B24-BC54-A8B30F936F97}" type="slidenum">
              <a:rPr kumimoji="0" lang="en-GB"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5101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E&amp;M Strong Pass</a:t>
            </a:r>
          </a:p>
        </p:txBody>
      </p:sp>
      <p:sp>
        <p:nvSpPr>
          <p:cNvPr id="26627" name="Content Placeholder 2"/>
          <p:cNvSpPr>
            <a:spLocks noGrp="1"/>
          </p:cNvSpPr>
          <p:nvPr>
            <p:ph idx="1"/>
          </p:nvPr>
        </p:nvSpPr>
        <p:spPr>
          <a:xfrm>
            <a:off x="457200" y="5300663"/>
            <a:ext cx="8229600" cy="1152525"/>
          </a:xfrm>
        </p:spPr>
        <p:txBody>
          <a:bodyPr/>
          <a:lstStyle/>
          <a:p>
            <a:pPr eaLnBrk="1" hangingPunct="1"/>
            <a:r>
              <a:rPr lang="en-GB" altLang="en-US" sz="1800" smtClean="0"/>
              <a:t>35% of pupils in Portsmouth achieved a strong pass (grades 9-5) in English and maths in 2019, a decrease of 2 percentage points compared to 2018</a:t>
            </a:r>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266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7501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195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E&amp;M Standard Pass</a:t>
            </a:r>
          </a:p>
        </p:txBody>
      </p:sp>
      <p:sp>
        <p:nvSpPr>
          <p:cNvPr id="4099" name="Content Placeholder 2"/>
          <p:cNvSpPr>
            <a:spLocks noGrp="1"/>
          </p:cNvSpPr>
          <p:nvPr>
            <p:ph idx="1"/>
          </p:nvPr>
        </p:nvSpPr>
        <p:spPr>
          <a:xfrm>
            <a:off x="457200" y="5300663"/>
            <a:ext cx="8229600" cy="1152525"/>
          </a:xfrm>
        </p:spPr>
        <p:txBody>
          <a:bodyPr rtlCol="0">
            <a:normAutofit/>
          </a:bodyPr>
          <a:lstStyle/>
          <a:p>
            <a:pPr eaLnBrk="1" fontAlgn="auto" hangingPunct="1">
              <a:spcAft>
                <a:spcPts val="0"/>
              </a:spcAft>
              <a:defRPr/>
            </a:pPr>
            <a:r>
              <a:rPr lang="en-GB" sz="1800" dirty="0" smtClean="0"/>
              <a:t>56% </a:t>
            </a:r>
            <a:r>
              <a:rPr lang="en-GB" sz="1800" dirty="0"/>
              <a:t>of pupils in Portsmouth achieved a standard </a:t>
            </a:r>
            <a:r>
              <a:rPr lang="en-GB" sz="1800" dirty="0" smtClean="0"/>
              <a:t>pass* </a:t>
            </a:r>
            <a:r>
              <a:rPr lang="en-GB" sz="1800" dirty="0"/>
              <a:t>in English and maths in </a:t>
            </a:r>
            <a:r>
              <a:rPr lang="en-GB" sz="1800" dirty="0" smtClean="0"/>
              <a:t>2019, a </a:t>
            </a:r>
            <a:r>
              <a:rPr lang="en-GB" altLang="en-US" sz="1800" dirty="0"/>
              <a:t>decrease of </a:t>
            </a:r>
            <a:r>
              <a:rPr lang="en-GB" altLang="en-US" sz="1800" dirty="0" smtClean="0"/>
              <a:t>1 </a:t>
            </a:r>
            <a:r>
              <a:rPr lang="en-GB" altLang="en-US" sz="1800" dirty="0"/>
              <a:t>percentage </a:t>
            </a:r>
            <a:r>
              <a:rPr lang="en-GB" altLang="en-US" sz="1800" dirty="0" smtClean="0"/>
              <a:t>point </a:t>
            </a:r>
            <a:r>
              <a:rPr lang="en-GB" altLang="en-US" sz="1800" dirty="0"/>
              <a:t>compared to </a:t>
            </a:r>
            <a:r>
              <a:rPr lang="en-GB" altLang="en-US" sz="1800" dirty="0" smtClean="0"/>
              <a:t>2018</a:t>
            </a:r>
            <a:endParaRPr lang="en-GB" sz="1800" dirty="0" smtClean="0"/>
          </a:p>
          <a:p>
            <a:pPr marL="0" indent="0" eaLnBrk="1" fontAlgn="auto" hangingPunct="1">
              <a:spcAft>
                <a:spcPts val="0"/>
              </a:spcAft>
              <a:buFont typeface="Arial" charset="0"/>
              <a:buNone/>
              <a:defRPr/>
            </a:pPr>
            <a:r>
              <a:rPr lang="en-GB" sz="1800" dirty="0" smtClean="0"/>
              <a:t>* Grades 9-4 from 2017, A</a:t>
            </a:r>
            <a:r>
              <a:rPr lang="en-GB" sz="1800" dirty="0"/>
              <a:t>*-</a:t>
            </a:r>
            <a:r>
              <a:rPr lang="en-GB" sz="1800" dirty="0" smtClean="0"/>
              <a:t>C prior to 2017 </a:t>
            </a:r>
            <a:endParaRPr lang="en-GB" sz="1800" dirty="0">
              <a:solidFill>
                <a:srgbClr val="000000"/>
              </a:solidFill>
              <a:latin typeface="Arial"/>
            </a:endParaRPr>
          </a:p>
          <a:p>
            <a:pPr eaLnBrk="1" fontAlgn="auto" hangingPunct="1">
              <a:spcAft>
                <a:spcPts val="0"/>
              </a:spcAft>
              <a:defRPr/>
            </a:pPr>
            <a:endParaRPr lang="en-GB" sz="1800" dirty="0" smtClean="0"/>
          </a:p>
          <a:p>
            <a:pPr eaLnBrk="1" fontAlgn="auto" hangingPunct="1">
              <a:spcAft>
                <a:spcPts val="0"/>
              </a:spcAft>
              <a:defRPr/>
            </a:pPr>
            <a:endParaRPr lang="en-GB" sz="2000" dirty="0" smtClean="0"/>
          </a:p>
          <a:p>
            <a:pPr eaLnBrk="1" fontAlgn="auto" hangingPunct="1">
              <a:spcAft>
                <a:spcPts val="0"/>
              </a:spcAft>
              <a:defRPr/>
            </a:pPr>
            <a:endParaRPr lang="en-GB" sz="2000" dirty="0"/>
          </a:p>
          <a:p>
            <a:pPr eaLnBrk="1" fontAlgn="auto" hangingPunct="1">
              <a:spcAft>
                <a:spcPts val="0"/>
              </a:spcAft>
              <a:defRPr/>
            </a:pPr>
            <a:endParaRPr lang="en-GB" sz="2000" dirty="0" smtClean="0"/>
          </a:p>
          <a:p>
            <a:pPr eaLnBrk="1" fontAlgn="auto" hangingPunct="1">
              <a:spcAft>
                <a:spcPts val="0"/>
              </a:spcAft>
              <a:defRPr/>
            </a:pPr>
            <a:endParaRPr lang="en-GB" sz="2000" dirty="0">
              <a:solidFill>
                <a:srgbClr val="000000"/>
              </a:solidFill>
              <a:latin typeface="Arial"/>
            </a:endParaRPr>
          </a:p>
          <a:p>
            <a:pPr eaLnBrk="1" fontAlgn="auto" hangingPunct="1">
              <a:spcAft>
                <a:spcPts val="0"/>
              </a:spcAft>
              <a:defRPr/>
            </a:pPr>
            <a:endParaRPr lang="en-GB" sz="1900" dirty="0" smtClean="0"/>
          </a:p>
          <a:p>
            <a:pPr eaLnBrk="1" fontAlgn="auto" hangingPunct="1">
              <a:spcAft>
                <a:spcPts val="0"/>
              </a:spcAft>
              <a:defRPr/>
            </a:pPr>
            <a:endParaRPr lang="en-GB" sz="1800" dirty="0">
              <a:solidFill>
                <a:srgbClr val="000000"/>
              </a:solidFill>
              <a:latin typeface="Arial"/>
            </a:endParaRPr>
          </a:p>
          <a:p>
            <a:pPr eaLnBrk="1" fontAlgn="auto" hangingPunct="1">
              <a:spcAft>
                <a:spcPts val="0"/>
              </a:spcAft>
              <a:defRPr/>
            </a:pPr>
            <a:endParaRPr lang="en-US" altLang="en-US" sz="1800" dirty="0" smtClean="0">
              <a:ea typeface="ＭＳ Ｐゴシック" pitchFamily="34" charset="-128"/>
            </a:endParaRP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633413"/>
            <a:ext cx="7862888"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854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English Strong Pass</a:t>
            </a:r>
          </a:p>
        </p:txBody>
      </p:sp>
      <p:sp>
        <p:nvSpPr>
          <p:cNvPr id="30723" name="Content Placeholder 2"/>
          <p:cNvSpPr>
            <a:spLocks noGrp="1"/>
          </p:cNvSpPr>
          <p:nvPr>
            <p:ph idx="1"/>
          </p:nvPr>
        </p:nvSpPr>
        <p:spPr>
          <a:xfrm>
            <a:off x="457200" y="5300663"/>
            <a:ext cx="8229600" cy="1152525"/>
          </a:xfrm>
        </p:spPr>
        <p:txBody>
          <a:bodyPr/>
          <a:lstStyle/>
          <a:p>
            <a:pPr eaLnBrk="1" hangingPunct="1"/>
            <a:r>
              <a:rPr lang="en-GB" altLang="en-US" sz="1800" smtClean="0"/>
              <a:t>52% of pupils in Portsmouth achieved a strong pass in English in 2019, a decrease of 2 percentage points compared to 2018 </a:t>
            </a:r>
            <a:endParaRPr lang="en-GB" altLang="en-US" sz="1800" smtClean="0">
              <a:solidFill>
                <a:srgbClr val="000000"/>
              </a:solidFill>
              <a:latin typeface="Arial" panose="020B0604020202020204" pitchFamily="34" charset="0"/>
            </a:endParaRPr>
          </a:p>
          <a:p>
            <a:pPr eaLnBrk="1" hangingPunct="1"/>
            <a:endParaRPr lang="en-GB" altLang="en-US" sz="1800" smtClean="0"/>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307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7692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489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English Standard Pass</a:t>
            </a:r>
          </a:p>
        </p:txBody>
      </p:sp>
      <p:sp>
        <p:nvSpPr>
          <p:cNvPr id="32771" name="Content Placeholder 2"/>
          <p:cNvSpPr>
            <a:spLocks noGrp="1"/>
          </p:cNvSpPr>
          <p:nvPr>
            <p:ph idx="1"/>
          </p:nvPr>
        </p:nvSpPr>
        <p:spPr>
          <a:xfrm>
            <a:off x="457200" y="5300663"/>
            <a:ext cx="8229600" cy="1152525"/>
          </a:xfrm>
        </p:spPr>
        <p:txBody>
          <a:bodyPr/>
          <a:lstStyle/>
          <a:p>
            <a:pPr eaLnBrk="1" hangingPunct="1"/>
            <a:r>
              <a:rPr lang="en-GB" altLang="en-US" sz="1800" smtClean="0"/>
              <a:t>68% of pupils in Portsmouth achieved a standard pass in English in 2019, the same as in 2018 </a:t>
            </a:r>
            <a:endParaRPr lang="en-GB" altLang="en-US" sz="1800" smtClean="0">
              <a:solidFill>
                <a:srgbClr val="000000"/>
              </a:solidFill>
              <a:latin typeface="Arial" panose="020B0604020202020204" pitchFamily="34" charset="0"/>
            </a:endParaRPr>
          </a:p>
          <a:p>
            <a:pPr eaLnBrk="1" hangingPunct="1"/>
            <a:endParaRPr lang="en-GB" altLang="en-US" sz="1800" smtClean="0"/>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665163"/>
            <a:ext cx="78311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458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a:t>
            </a:r>
            <a:r>
              <a:rPr lang="en-US" altLang="en-US" dirty="0" err="1" smtClean="0">
                <a:ea typeface="ＭＳ Ｐゴシック" pitchFamily="34" charset="-128"/>
              </a:rPr>
              <a:t>Maths</a:t>
            </a:r>
            <a:r>
              <a:rPr lang="en-US" altLang="en-US" dirty="0" smtClean="0">
                <a:ea typeface="ＭＳ Ｐゴシック" pitchFamily="34" charset="-128"/>
              </a:rPr>
              <a:t> Strong Pass </a:t>
            </a:r>
          </a:p>
        </p:txBody>
      </p:sp>
      <p:sp>
        <p:nvSpPr>
          <p:cNvPr id="34819" name="Content Placeholder 2"/>
          <p:cNvSpPr>
            <a:spLocks noGrp="1"/>
          </p:cNvSpPr>
          <p:nvPr>
            <p:ph idx="1"/>
          </p:nvPr>
        </p:nvSpPr>
        <p:spPr>
          <a:xfrm>
            <a:off x="457200" y="5300663"/>
            <a:ext cx="8229600" cy="1152525"/>
          </a:xfrm>
        </p:spPr>
        <p:txBody>
          <a:bodyPr/>
          <a:lstStyle/>
          <a:p>
            <a:pPr eaLnBrk="1" hangingPunct="1"/>
            <a:r>
              <a:rPr lang="en-GB" altLang="en-US" sz="1800" smtClean="0"/>
              <a:t>40% of pupils in Portsmouth achieved a strong pass in maths in 2019, a decrease of 2 percentage points compared to 2018</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777162"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310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a:t>
            </a:r>
            <a:r>
              <a:rPr lang="en-US" altLang="en-US" dirty="0" err="1" smtClean="0">
                <a:ea typeface="ＭＳ Ｐゴシック" pitchFamily="34" charset="-128"/>
              </a:rPr>
              <a:t>Maths</a:t>
            </a:r>
            <a:r>
              <a:rPr lang="en-US" altLang="en-US" dirty="0" smtClean="0">
                <a:ea typeface="ＭＳ Ｐゴシック" pitchFamily="34" charset="-128"/>
              </a:rPr>
              <a:t> Standard Pass </a:t>
            </a:r>
          </a:p>
        </p:txBody>
      </p:sp>
      <p:sp>
        <p:nvSpPr>
          <p:cNvPr id="36867" name="Content Placeholder 2"/>
          <p:cNvSpPr>
            <a:spLocks noGrp="1"/>
          </p:cNvSpPr>
          <p:nvPr>
            <p:ph idx="1"/>
          </p:nvPr>
        </p:nvSpPr>
        <p:spPr>
          <a:xfrm>
            <a:off x="457200" y="5300663"/>
            <a:ext cx="8229600" cy="1152525"/>
          </a:xfrm>
        </p:spPr>
        <p:txBody>
          <a:bodyPr/>
          <a:lstStyle/>
          <a:p>
            <a:pPr eaLnBrk="1" hangingPunct="1"/>
            <a:r>
              <a:rPr lang="en-GB" altLang="en-US" sz="1800" smtClean="0"/>
              <a:t>63% of pupils in Portsmouth achieved a standard pass in maths in 2018, the same as in 2018</a:t>
            </a:r>
            <a:endParaRPr lang="en-GB" altLang="en-US" sz="1800" smtClean="0">
              <a:solidFill>
                <a:srgbClr val="000000"/>
              </a:solidFill>
              <a:latin typeface="Arial" panose="020B0604020202020204" pitchFamily="34" charset="0"/>
            </a:endParaRPr>
          </a:p>
          <a:p>
            <a:pPr eaLnBrk="1" hangingPunct="1"/>
            <a:endParaRPr lang="en-GB" altLang="en-US" sz="1800" smtClean="0"/>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368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92150"/>
            <a:ext cx="78105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502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Attainment 8 </a:t>
            </a:r>
          </a:p>
        </p:txBody>
      </p:sp>
      <p:sp>
        <p:nvSpPr>
          <p:cNvPr id="25603" name="Content Placeholder 2"/>
          <p:cNvSpPr>
            <a:spLocks noGrp="1"/>
          </p:cNvSpPr>
          <p:nvPr>
            <p:ph idx="1"/>
          </p:nvPr>
        </p:nvSpPr>
        <p:spPr>
          <a:xfrm>
            <a:off x="457200" y="5084763"/>
            <a:ext cx="8229600" cy="1368425"/>
          </a:xfrm>
        </p:spPr>
        <p:txBody>
          <a:bodyPr/>
          <a:lstStyle/>
          <a:p>
            <a:pPr eaLnBrk="1" hangingPunct="1">
              <a:defRPr/>
            </a:pPr>
            <a:r>
              <a:rPr lang="en-GB" altLang="en-US" sz="1800" dirty="0" smtClean="0"/>
              <a:t>Portsmouth pupils achieved an average Attainment 8 score of 40.7 in 2019, a decrease of 0.3 compared to 2018</a:t>
            </a:r>
          </a:p>
          <a:p>
            <a:pPr marL="0" indent="0" eaLnBrk="1" hangingPunct="1">
              <a:buFont typeface="Arial" panose="020B0604020202020204" pitchFamily="34" charset="0"/>
              <a:buNone/>
              <a:defRPr/>
            </a:pPr>
            <a:r>
              <a:rPr lang="en-GB" altLang="en-US" sz="1800" dirty="0" smtClean="0"/>
              <a:t>NOTE: Attainment 8 scores are not directly comparable prior to 2017 due to changes in methodology  </a:t>
            </a:r>
            <a:endParaRPr lang="en-US" altLang="en-US" sz="1700" dirty="0" smtClean="0">
              <a:ea typeface="ＭＳ Ｐゴシック" panose="020B0600070205080204" pitchFamily="34" charset="-128"/>
            </a:endParaRP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 y="663575"/>
            <a:ext cx="7564438"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150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a:t>
            </a:r>
            <a:r>
              <a:rPr lang="en-US" altLang="en-US" dirty="0" err="1" smtClean="0">
                <a:ea typeface="ＭＳ Ｐゴシック" pitchFamily="34" charset="-128"/>
              </a:rPr>
              <a:t>Ebacc</a:t>
            </a:r>
            <a:r>
              <a:rPr lang="en-US" altLang="en-US" dirty="0" smtClean="0">
                <a:ea typeface="ＭＳ Ｐゴシック" pitchFamily="34" charset="-128"/>
              </a:rPr>
              <a:t> Entries</a:t>
            </a:r>
          </a:p>
        </p:txBody>
      </p:sp>
      <p:sp>
        <p:nvSpPr>
          <p:cNvPr id="40963" name="Content Placeholder 2"/>
          <p:cNvSpPr>
            <a:spLocks noGrp="1"/>
          </p:cNvSpPr>
          <p:nvPr>
            <p:ph idx="1"/>
          </p:nvPr>
        </p:nvSpPr>
        <p:spPr>
          <a:xfrm>
            <a:off x="457200" y="5300663"/>
            <a:ext cx="8229600" cy="1152525"/>
          </a:xfrm>
        </p:spPr>
        <p:txBody>
          <a:bodyPr/>
          <a:lstStyle/>
          <a:p>
            <a:pPr eaLnBrk="1" hangingPunct="1"/>
            <a:r>
              <a:rPr lang="en-GB" altLang="en-US" sz="1800" smtClean="0"/>
              <a:t>37% of pupils in Portsmouth entered the EBacc in 2019, a decrease of 8 percentage points compared to 2018 </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409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633413"/>
            <a:ext cx="78311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82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88913"/>
            <a:ext cx="8229600"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Key Stage 4 - </a:t>
            </a:r>
            <a:r>
              <a:rPr lang="en-US" altLang="en-US" dirty="0" err="1" smtClean="0">
                <a:ea typeface="ＭＳ Ｐゴシック" pitchFamily="34" charset="-128"/>
              </a:rPr>
              <a:t>Ebacc</a:t>
            </a:r>
            <a:r>
              <a:rPr lang="en-US" altLang="en-US" dirty="0" smtClean="0">
                <a:ea typeface="ＭＳ Ｐゴシック" pitchFamily="34" charset="-128"/>
              </a:rPr>
              <a:t> APS</a:t>
            </a:r>
          </a:p>
        </p:txBody>
      </p:sp>
      <p:sp>
        <p:nvSpPr>
          <p:cNvPr id="43011" name="Content Placeholder 2"/>
          <p:cNvSpPr>
            <a:spLocks noGrp="1"/>
          </p:cNvSpPr>
          <p:nvPr>
            <p:ph idx="1"/>
          </p:nvPr>
        </p:nvSpPr>
        <p:spPr>
          <a:xfrm>
            <a:off x="457200" y="5373688"/>
            <a:ext cx="8229600" cy="1079500"/>
          </a:xfrm>
        </p:spPr>
        <p:txBody>
          <a:bodyPr/>
          <a:lstStyle/>
          <a:p>
            <a:pPr eaLnBrk="1" hangingPunct="1"/>
            <a:r>
              <a:rPr lang="en-GB" altLang="en-US" sz="1800" smtClean="0"/>
              <a:t>Pupils in Portsmouth had an EBacc average point score of 3.40 in 2019, which is a decrease of 0.2 points compared to 2018 </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430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8867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009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88913"/>
            <a:ext cx="8713788"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Absence - Primary Overall Absence</a:t>
            </a:r>
          </a:p>
        </p:txBody>
      </p:sp>
      <p:sp>
        <p:nvSpPr>
          <p:cNvPr id="45059" name="Content Placeholder 2"/>
          <p:cNvSpPr>
            <a:spLocks noGrp="1"/>
          </p:cNvSpPr>
          <p:nvPr>
            <p:ph idx="1"/>
          </p:nvPr>
        </p:nvSpPr>
        <p:spPr>
          <a:xfrm>
            <a:off x="457200" y="5157788"/>
            <a:ext cx="8229600" cy="1295400"/>
          </a:xfrm>
        </p:spPr>
        <p:txBody>
          <a:bodyPr/>
          <a:lstStyle/>
          <a:p>
            <a:pPr eaLnBrk="1" hangingPunct="1"/>
            <a:r>
              <a:rPr lang="en-GB" altLang="en-US" sz="1800" smtClean="0"/>
              <a:t>The overall absence rate in Portsmouth primary schools was 4.22% of sessions missed in 2017/18, an increase of 0.21 percentage points from the previous year </a:t>
            </a:r>
          </a:p>
          <a:p>
            <a:pPr eaLnBrk="1" hangingPunct="1"/>
            <a:r>
              <a:rPr lang="en-GB" altLang="en-US" sz="1800" smtClean="0"/>
              <a:t>The overall absence rate in Portsmouth primary schools is slightly above national  and below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764462"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308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err="1" smtClean="0"/>
              <a:t>Headteacher</a:t>
            </a:r>
            <a:r>
              <a:rPr lang="en-GB" sz="3200" b="1" dirty="0" smtClean="0"/>
              <a:t> appointments and new arrangements from Sept 2019</a:t>
            </a:r>
            <a:endParaRPr lang="en-GB" sz="3200" b="1" dirty="0"/>
          </a:p>
        </p:txBody>
      </p:sp>
      <p:sp>
        <p:nvSpPr>
          <p:cNvPr id="3" name="Content Placeholder 2"/>
          <p:cNvSpPr>
            <a:spLocks noGrp="1"/>
          </p:cNvSpPr>
          <p:nvPr>
            <p:ph idx="1"/>
          </p:nvPr>
        </p:nvSpPr>
        <p:spPr/>
        <p:txBody>
          <a:bodyPr/>
          <a:lstStyle/>
          <a:p>
            <a:r>
              <a:rPr lang="en-GB" b="1" dirty="0"/>
              <a:t>Emma Morey</a:t>
            </a:r>
            <a:r>
              <a:rPr lang="en-GB" dirty="0"/>
              <a:t>, Interim Principal, Charter Academy </a:t>
            </a:r>
          </a:p>
          <a:p>
            <a:r>
              <a:rPr lang="en-GB" b="1" dirty="0" smtClean="0"/>
              <a:t>Rachel Grey</a:t>
            </a:r>
            <a:r>
              <a:rPr lang="en-GB" dirty="0" smtClean="0"/>
              <a:t>, Principal, The Portsmouth Academy </a:t>
            </a:r>
          </a:p>
          <a:p>
            <a:r>
              <a:rPr lang="en-GB" b="1" dirty="0" smtClean="0"/>
              <a:t>Jim Hartley</a:t>
            </a:r>
            <a:r>
              <a:rPr lang="en-GB" dirty="0" smtClean="0"/>
              <a:t>, Executive Head, Victory and Beacon View Primary Academies </a:t>
            </a:r>
          </a:p>
          <a:p>
            <a:r>
              <a:rPr lang="en-GB" b="1" dirty="0" smtClean="0"/>
              <a:t>Rebecca Mitchell</a:t>
            </a:r>
            <a:r>
              <a:rPr lang="en-GB" dirty="0" smtClean="0"/>
              <a:t>, Head of School, Beacon View Primary Academy</a:t>
            </a:r>
          </a:p>
          <a:p>
            <a:r>
              <a:rPr lang="en-GB" b="1" dirty="0" smtClean="0"/>
              <a:t>Kath Jones</a:t>
            </a:r>
            <a:r>
              <a:rPr lang="en-GB" dirty="0" smtClean="0"/>
              <a:t>, Head of School, Victory Primary Academy</a:t>
            </a:r>
          </a:p>
          <a:p>
            <a:r>
              <a:rPr lang="en-GB" b="1" dirty="0" smtClean="0"/>
              <a:t>Sonia Nickerson &amp; Christine Turner</a:t>
            </a:r>
            <a:r>
              <a:rPr lang="en-GB" dirty="0" smtClean="0"/>
              <a:t>, sharing Head of School, Moorings Way Infant School. Sonia is the Executive Head across Moorings Way Infant and Meon Infant &amp; Junior Schools </a:t>
            </a:r>
          </a:p>
          <a:p>
            <a:endParaRPr lang="en-GB" dirty="0" smtClean="0"/>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1D910A4-2891-4B24-BC54-A8B30F936F97}" type="slidenum">
              <a:rPr kumimoji="0" lang="en-GB"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43341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88913"/>
            <a:ext cx="8713788"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Absence - Primary Persistent Absence</a:t>
            </a:r>
          </a:p>
        </p:txBody>
      </p:sp>
      <p:sp>
        <p:nvSpPr>
          <p:cNvPr id="47107" name="Content Placeholder 2"/>
          <p:cNvSpPr>
            <a:spLocks noGrp="1"/>
          </p:cNvSpPr>
          <p:nvPr>
            <p:ph idx="1"/>
          </p:nvPr>
        </p:nvSpPr>
        <p:spPr>
          <a:xfrm>
            <a:off x="457200" y="5157788"/>
            <a:ext cx="8229600" cy="1295400"/>
          </a:xfrm>
        </p:spPr>
        <p:txBody>
          <a:bodyPr/>
          <a:lstStyle/>
          <a:p>
            <a:pPr eaLnBrk="1" hangingPunct="1"/>
            <a:r>
              <a:rPr lang="en-GB" altLang="en-US" sz="1800" smtClean="0"/>
              <a:t>The persistent absentee rate in Portsmouth primary schools was 9.24% of enrolments in 2017/18, an increase of 0.75 percentage points from last year </a:t>
            </a:r>
          </a:p>
          <a:p>
            <a:pPr eaLnBrk="1" hangingPunct="1"/>
            <a:r>
              <a:rPr lang="en-GB" altLang="en-US" sz="1800" smtClean="0"/>
              <a:t>The persistent absentee rate in Portsmouth primary schools is above national and below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44525"/>
            <a:ext cx="7848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600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88913"/>
            <a:ext cx="8713788"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Absence - Secondary Overall Absence</a:t>
            </a:r>
          </a:p>
        </p:txBody>
      </p:sp>
      <p:sp>
        <p:nvSpPr>
          <p:cNvPr id="49155" name="Content Placeholder 2"/>
          <p:cNvSpPr>
            <a:spLocks noGrp="1"/>
          </p:cNvSpPr>
          <p:nvPr>
            <p:ph idx="1"/>
          </p:nvPr>
        </p:nvSpPr>
        <p:spPr>
          <a:xfrm>
            <a:off x="457200" y="5157788"/>
            <a:ext cx="8229600" cy="1295400"/>
          </a:xfrm>
        </p:spPr>
        <p:txBody>
          <a:bodyPr/>
          <a:lstStyle/>
          <a:p>
            <a:pPr eaLnBrk="1" hangingPunct="1"/>
            <a:r>
              <a:rPr lang="en-GB" altLang="en-US" sz="1800" smtClean="0"/>
              <a:t>The overall absence rate in Portsmouth secondary schools was 6.61% of sessions missed in 2017/18, an increase of 0.37 percentage points from the previous year </a:t>
            </a:r>
          </a:p>
          <a:p>
            <a:pPr eaLnBrk="1" hangingPunct="1"/>
            <a:r>
              <a:rPr lang="en-GB" altLang="en-US" sz="1800" smtClean="0"/>
              <a:t>The overall absence rate in Portsmouth secondary schools is 1.08 percentage points above national and 0.78 points above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491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 y="657225"/>
            <a:ext cx="7754938"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578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88913"/>
            <a:ext cx="8713788"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Absence - Secondary Persistent Absence</a:t>
            </a:r>
          </a:p>
        </p:txBody>
      </p:sp>
      <p:sp>
        <p:nvSpPr>
          <p:cNvPr id="51203" name="Content Placeholder 2"/>
          <p:cNvSpPr>
            <a:spLocks noGrp="1"/>
          </p:cNvSpPr>
          <p:nvPr>
            <p:ph idx="1"/>
          </p:nvPr>
        </p:nvSpPr>
        <p:spPr>
          <a:xfrm>
            <a:off x="457200" y="5157788"/>
            <a:ext cx="8229600" cy="1295400"/>
          </a:xfrm>
        </p:spPr>
        <p:txBody>
          <a:bodyPr/>
          <a:lstStyle/>
          <a:p>
            <a:pPr eaLnBrk="1" hangingPunct="1"/>
            <a:r>
              <a:rPr lang="en-GB" altLang="en-US" sz="1800" smtClean="0"/>
              <a:t>The persistent absentee rate in Portsmouth secondary schools was 17.91% of enrolments in 2017/18, an increase of 0.8 percentage points from last year </a:t>
            </a:r>
          </a:p>
          <a:p>
            <a:pPr eaLnBrk="1" hangingPunct="1"/>
            <a:r>
              <a:rPr lang="en-GB" altLang="en-US" sz="1800" smtClean="0"/>
              <a:t>The persistent absentee rate in Portsmouth secondary schools is 4 percentage points above national and 2.53 points above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51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65163"/>
            <a:ext cx="7791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825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88913"/>
            <a:ext cx="8713788"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 Fixed Period Exclusions - Primary</a:t>
            </a:r>
          </a:p>
        </p:txBody>
      </p:sp>
      <p:sp>
        <p:nvSpPr>
          <p:cNvPr id="53251" name="Content Placeholder 2"/>
          <p:cNvSpPr>
            <a:spLocks noGrp="1"/>
          </p:cNvSpPr>
          <p:nvPr>
            <p:ph idx="1"/>
          </p:nvPr>
        </p:nvSpPr>
        <p:spPr>
          <a:xfrm>
            <a:off x="457200" y="5157788"/>
            <a:ext cx="8229600" cy="1295400"/>
          </a:xfrm>
        </p:spPr>
        <p:txBody>
          <a:bodyPr/>
          <a:lstStyle/>
          <a:p>
            <a:pPr eaLnBrk="1" hangingPunct="1"/>
            <a:r>
              <a:rPr lang="en-GB" altLang="en-US" sz="1800" smtClean="0"/>
              <a:t>The fixed period exclusion rate in Portsmouth primary schools was 2.7% of pupils in 2017/18, an increase of 0.9 percentage points from the previous year </a:t>
            </a:r>
          </a:p>
          <a:p>
            <a:pPr eaLnBrk="1" hangingPunct="1"/>
            <a:r>
              <a:rPr lang="en-GB" altLang="en-US" sz="1800" smtClean="0"/>
              <a:t>The fixed period exclusion rate in Portsmouth primary schools is 1.3 percentage points above national and 0.6 points above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563" y="658813"/>
            <a:ext cx="7750175"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569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188913"/>
            <a:ext cx="8713788" cy="287337"/>
          </a:xfrm>
        </p:spPr>
        <p:txBody>
          <a:bodyPr rtlCol="0">
            <a:normAutofit fontScale="90000"/>
          </a:bodyPr>
          <a:lstStyle/>
          <a:p>
            <a:pPr eaLnBrk="1" fontAlgn="auto" hangingPunct="1">
              <a:spcAft>
                <a:spcPts val="0"/>
              </a:spcAft>
              <a:defRPr/>
            </a:pPr>
            <a:r>
              <a:rPr lang="en-US" altLang="en-US" dirty="0" smtClean="0">
                <a:ea typeface="ＭＳ Ｐゴシック" pitchFamily="34" charset="-128"/>
              </a:rPr>
              <a:t> Fixed Period Exclusions - Secondary</a:t>
            </a:r>
          </a:p>
        </p:txBody>
      </p:sp>
      <p:sp>
        <p:nvSpPr>
          <p:cNvPr id="55299" name="Content Placeholder 2"/>
          <p:cNvSpPr>
            <a:spLocks noGrp="1"/>
          </p:cNvSpPr>
          <p:nvPr>
            <p:ph idx="1"/>
          </p:nvPr>
        </p:nvSpPr>
        <p:spPr>
          <a:xfrm>
            <a:off x="457200" y="5157788"/>
            <a:ext cx="8229600" cy="1295400"/>
          </a:xfrm>
        </p:spPr>
        <p:txBody>
          <a:bodyPr/>
          <a:lstStyle/>
          <a:p>
            <a:pPr eaLnBrk="1" hangingPunct="1"/>
            <a:r>
              <a:rPr lang="en-GB" altLang="en-US" sz="1800" smtClean="0"/>
              <a:t>The fixed period exclusion rate in Portsmouth secondary schools was 16.8% of pupils in 2017/18, an increase of 7.2 percentage points from the previous year </a:t>
            </a:r>
          </a:p>
          <a:p>
            <a:pPr eaLnBrk="1" hangingPunct="1"/>
            <a:r>
              <a:rPr lang="en-GB" altLang="en-US" sz="1800" smtClean="0"/>
              <a:t>The fixed period exclusion rate in Portsmouth secondary schools is 6.7 percentage points above national and 3.3 points above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553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5325"/>
            <a:ext cx="770413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766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50825" y="188913"/>
            <a:ext cx="8713788" cy="287337"/>
          </a:xfrm>
        </p:spPr>
        <p:txBody>
          <a:bodyPr/>
          <a:lstStyle/>
          <a:p>
            <a:pPr eaLnBrk="1" hangingPunct="1"/>
            <a:r>
              <a:rPr lang="en-US" altLang="en-US" sz="3200" smtClean="0">
                <a:ea typeface="ＭＳ Ｐゴシック" panose="020B0600070205080204" pitchFamily="34" charset="-128"/>
              </a:rPr>
              <a:t>Absence - Primary Overall Absence (Autumn Term)</a:t>
            </a:r>
          </a:p>
        </p:txBody>
      </p:sp>
      <p:sp>
        <p:nvSpPr>
          <p:cNvPr id="57347" name="Content Placeholder 2"/>
          <p:cNvSpPr>
            <a:spLocks noGrp="1"/>
          </p:cNvSpPr>
          <p:nvPr>
            <p:ph idx="1"/>
          </p:nvPr>
        </p:nvSpPr>
        <p:spPr>
          <a:xfrm>
            <a:off x="457200" y="5157788"/>
            <a:ext cx="8229600" cy="1295400"/>
          </a:xfrm>
        </p:spPr>
        <p:txBody>
          <a:bodyPr/>
          <a:lstStyle/>
          <a:p>
            <a:pPr eaLnBrk="1" hangingPunct="1"/>
            <a:r>
              <a:rPr lang="en-GB" altLang="en-US" sz="1800" smtClean="0"/>
              <a:t>The overall absence rate in Portsmouth primary schools was 3.56% of sessions missed in the Autumn Term 2018/19, a decrease of 0.59 percentage points from the same term in the previous year </a:t>
            </a:r>
          </a:p>
          <a:p>
            <a:pPr eaLnBrk="1" hangingPunct="1"/>
            <a:r>
              <a:rPr lang="en-GB" altLang="en-US" sz="1800" smtClean="0"/>
              <a:t>This absence rate was below national and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573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20713"/>
            <a:ext cx="7704137"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03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4925" y="188913"/>
            <a:ext cx="9109075" cy="287337"/>
          </a:xfrm>
        </p:spPr>
        <p:txBody>
          <a:bodyPr/>
          <a:lstStyle/>
          <a:p>
            <a:pPr eaLnBrk="1" hangingPunct="1"/>
            <a:r>
              <a:rPr lang="en-US" altLang="en-US" sz="3200" smtClean="0">
                <a:ea typeface="ＭＳ Ｐゴシック" panose="020B0600070205080204" pitchFamily="34" charset="-128"/>
              </a:rPr>
              <a:t>Absence - Primary Persistent Absence (Autumn Term)</a:t>
            </a:r>
          </a:p>
        </p:txBody>
      </p:sp>
      <p:sp>
        <p:nvSpPr>
          <p:cNvPr id="59395" name="Content Placeholder 2"/>
          <p:cNvSpPr>
            <a:spLocks noGrp="1"/>
          </p:cNvSpPr>
          <p:nvPr>
            <p:ph idx="1"/>
          </p:nvPr>
        </p:nvSpPr>
        <p:spPr>
          <a:xfrm>
            <a:off x="457200" y="5013325"/>
            <a:ext cx="8229600" cy="1439863"/>
          </a:xfrm>
        </p:spPr>
        <p:txBody>
          <a:bodyPr/>
          <a:lstStyle/>
          <a:p>
            <a:pPr eaLnBrk="1" hangingPunct="1"/>
            <a:r>
              <a:rPr lang="en-GB" altLang="en-US" sz="1800" smtClean="0"/>
              <a:t>The persistent absentee rate in Portsmouth primary schools was 9.28% of enrolments in the Autumn Term 2018/19, a decrease of 2.04 percentage points from the same term in the previous year </a:t>
            </a:r>
          </a:p>
          <a:p>
            <a:pPr eaLnBrk="1" hangingPunct="1"/>
            <a:r>
              <a:rPr lang="en-GB" altLang="en-US" sz="1800" smtClean="0"/>
              <a:t>This persistent absentee rate was slightly above national and below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593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2300"/>
            <a:ext cx="75612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039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88913"/>
            <a:ext cx="8964613" cy="287337"/>
          </a:xfrm>
        </p:spPr>
        <p:txBody>
          <a:bodyPr/>
          <a:lstStyle/>
          <a:p>
            <a:pPr eaLnBrk="1" hangingPunct="1"/>
            <a:r>
              <a:rPr lang="en-US" altLang="en-US" sz="3200" smtClean="0">
                <a:ea typeface="ＭＳ Ｐゴシック" panose="020B0600070205080204" pitchFamily="34" charset="-128"/>
              </a:rPr>
              <a:t>Absence - Secondary Overall Absence (Autumn Term)</a:t>
            </a:r>
          </a:p>
        </p:txBody>
      </p:sp>
      <p:sp>
        <p:nvSpPr>
          <p:cNvPr id="61443" name="Content Placeholder 2"/>
          <p:cNvSpPr>
            <a:spLocks noGrp="1"/>
          </p:cNvSpPr>
          <p:nvPr>
            <p:ph idx="1"/>
          </p:nvPr>
        </p:nvSpPr>
        <p:spPr>
          <a:xfrm>
            <a:off x="457200" y="5013325"/>
            <a:ext cx="8229600" cy="1439863"/>
          </a:xfrm>
        </p:spPr>
        <p:txBody>
          <a:bodyPr/>
          <a:lstStyle/>
          <a:p>
            <a:pPr eaLnBrk="1" hangingPunct="1"/>
            <a:r>
              <a:rPr lang="en-GB" altLang="en-US" sz="1800" smtClean="0"/>
              <a:t>The overall absence rate in Portsmouth secondary schools was 6.08% of sessions missed in the Autumn Term 2018/19, a decrease of 0.24 percentage points from the same term in the previous year </a:t>
            </a:r>
          </a:p>
          <a:p>
            <a:pPr eaLnBrk="1" hangingPunct="1"/>
            <a:r>
              <a:rPr lang="en-GB" altLang="en-US" sz="1800" smtClean="0"/>
              <a:t>This absence rate was 1.18 percentage points above national and 1.01 points above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614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615950"/>
            <a:ext cx="74580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93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52413" y="188913"/>
            <a:ext cx="9648826" cy="287337"/>
          </a:xfrm>
        </p:spPr>
        <p:txBody>
          <a:bodyPr/>
          <a:lstStyle/>
          <a:p>
            <a:pPr eaLnBrk="1" hangingPunct="1"/>
            <a:r>
              <a:rPr lang="en-US" altLang="en-US" sz="3000" smtClean="0">
                <a:ea typeface="ＭＳ Ｐゴシック" panose="020B0600070205080204" pitchFamily="34" charset="-128"/>
              </a:rPr>
              <a:t>Absence - Secondary Persistent Absence (Autumn Term)</a:t>
            </a:r>
          </a:p>
        </p:txBody>
      </p:sp>
      <p:sp>
        <p:nvSpPr>
          <p:cNvPr id="63491" name="Content Placeholder 2"/>
          <p:cNvSpPr>
            <a:spLocks noGrp="1"/>
          </p:cNvSpPr>
          <p:nvPr>
            <p:ph idx="1"/>
          </p:nvPr>
        </p:nvSpPr>
        <p:spPr>
          <a:xfrm>
            <a:off x="457200" y="5013325"/>
            <a:ext cx="8229600" cy="1439863"/>
          </a:xfrm>
        </p:spPr>
        <p:txBody>
          <a:bodyPr/>
          <a:lstStyle/>
          <a:p>
            <a:pPr eaLnBrk="1" hangingPunct="1"/>
            <a:r>
              <a:rPr lang="en-GB" altLang="en-US" sz="1800" smtClean="0"/>
              <a:t>The persistent absentee rate in Portsmouth secondary schools was 16.54% of enrolments in the Autumn Term 2018/19, a decrease of 1.02 percentage points from the same term in the previous year </a:t>
            </a:r>
          </a:p>
          <a:p>
            <a:pPr eaLnBrk="1" hangingPunct="1"/>
            <a:r>
              <a:rPr lang="en-GB" altLang="en-US" sz="1800" smtClean="0"/>
              <a:t>This persistent absentee rate was 3.88 percentage points above national and 3.01 points above the statistical neighbour average</a:t>
            </a:r>
          </a:p>
          <a:p>
            <a:pPr eaLnBrk="1" hangingPunct="1"/>
            <a:endParaRPr lang="en-GB" altLang="en-US" sz="2000" smtClean="0"/>
          </a:p>
          <a:p>
            <a:pPr eaLnBrk="1" hangingPunct="1"/>
            <a:endParaRPr lang="en-GB" altLang="en-US" sz="2000" smtClean="0"/>
          </a:p>
          <a:p>
            <a:pPr eaLnBrk="1" hangingPunct="1"/>
            <a:endParaRPr lang="en-GB" altLang="en-US" sz="2000" smtClean="0"/>
          </a:p>
          <a:p>
            <a:pPr eaLnBrk="1" hangingPunct="1"/>
            <a:endParaRPr lang="en-GB" altLang="en-US" sz="2000" smtClean="0">
              <a:solidFill>
                <a:srgbClr val="000000"/>
              </a:solidFill>
              <a:latin typeface="Arial" panose="020B0604020202020204" pitchFamily="34" charset="0"/>
            </a:endParaRPr>
          </a:p>
          <a:p>
            <a:pPr eaLnBrk="1" hangingPunct="1"/>
            <a:endParaRPr lang="en-GB" altLang="en-US" sz="1900" smtClean="0"/>
          </a:p>
          <a:p>
            <a:pPr eaLnBrk="1" hangingPunct="1"/>
            <a:endParaRPr lang="en-GB" altLang="en-US" sz="1800" smtClean="0">
              <a:solidFill>
                <a:srgbClr val="000000"/>
              </a:solidFill>
              <a:latin typeface="Arial" panose="020B0604020202020204" pitchFamily="34" charset="0"/>
            </a:endParaRPr>
          </a:p>
          <a:p>
            <a:pPr eaLnBrk="1" hangingPunct="1"/>
            <a:endParaRPr lang="en-US" altLang="en-US" sz="1800" smtClean="0">
              <a:ea typeface="ＭＳ Ｐゴシック" panose="020B0600070205080204" pitchFamily="34" charset="-128"/>
            </a:endParaRPr>
          </a:p>
        </p:txBody>
      </p:sp>
      <p:pic>
        <p:nvPicPr>
          <p:cNvPr id="634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713"/>
            <a:ext cx="75612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098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z="3200" b="1" dirty="0"/>
              <a:t>School Improvement Priorities 2019-20</a:t>
            </a:r>
            <a:endParaRPr lang="en-GB" altLang="en-US" sz="3200" b="1" dirty="0" smtClean="0"/>
          </a:p>
        </p:txBody>
      </p:sp>
      <p:sp>
        <p:nvSpPr>
          <p:cNvPr id="12291" name="Content Placeholder 2"/>
          <p:cNvSpPr>
            <a:spLocks noGrp="1"/>
          </p:cNvSpPr>
          <p:nvPr>
            <p:ph idx="1"/>
          </p:nvPr>
        </p:nvSpPr>
        <p:spPr>
          <a:xfrm>
            <a:off x="457200" y="1412776"/>
            <a:ext cx="8229600" cy="4713387"/>
          </a:xfrm>
        </p:spPr>
        <p:txBody>
          <a:bodyPr/>
          <a:lstStyle/>
          <a:p>
            <a:r>
              <a:rPr lang="en-GB" sz="3000" dirty="0"/>
              <a:t>Improving outcomes in reading and </a:t>
            </a:r>
            <a:r>
              <a:rPr lang="en-GB" sz="3000" dirty="0" smtClean="0"/>
              <a:t>literacy</a:t>
            </a:r>
          </a:p>
          <a:p>
            <a:endParaRPr lang="en-GB" sz="3000" dirty="0"/>
          </a:p>
          <a:p>
            <a:r>
              <a:rPr lang="en-GB" sz="3000" dirty="0"/>
              <a:t>Improving outcomes for pupils on SEN support and disadvantaged </a:t>
            </a:r>
            <a:r>
              <a:rPr lang="en-GB" sz="3000" dirty="0" smtClean="0"/>
              <a:t>pupils</a:t>
            </a:r>
          </a:p>
          <a:p>
            <a:endParaRPr lang="en-GB" sz="3000" dirty="0"/>
          </a:p>
          <a:p>
            <a:r>
              <a:rPr lang="en-GB" sz="3000" dirty="0"/>
              <a:t>Developing the curriculum and subject knowledge</a:t>
            </a:r>
          </a:p>
          <a:p>
            <a:pPr lvl="1">
              <a:buFontTx/>
              <a:buNone/>
            </a:pPr>
            <a:endParaRPr lang="en-GB" altLang="en-US" sz="2400" dirty="0" smtClean="0"/>
          </a:p>
        </p:txBody>
      </p:sp>
      <p:sp>
        <p:nvSpPr>
          <p:cNvPr id="122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AD994B5-8F66-43AF-B337-9050AF14BD90}" type="slidenum">
              <a:rPr kumimoji="0" lang="en-GB" alt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GB" altLang="en-US" sz="1100" b="0" i="0" u="none" strike="noStrike" kern="1200" cap="none" spc="0" normalizeH="0" baseline="0" noProof="0" smtClean="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767928"/>
            <a:ext cx="2074164" cy="565404"/>
          </a:xfrm>
          <a:prstGeom prst="rect">
            <a:avLst/>
          </a:prstGeom>
        </p:spPr>
      </p:pic>
    </p:spTree>
    <p:extLst>
      <p:ext uri="{BB962C8B-B14F-4D97-AF65-F5344CB8AC3E}">
        <p14:creationId xmlns:p14="http://schemas.microsoft.com/office/powerpoint/2010/main" val="114624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098" name="Rectangle 20"/>
          <p:cNvSpPr>
            <a:spLocks noGrp="1" noChangeArrowheads="1"/>
          </p:cNvSpPr>
          <p:nvPr>
            <p:ph type="ctrTitle"/>
          </p:nvPr>
        </p:nvSpPr>
        <p:spPr/>
        <p:txBody>
          <a:bodyPr/>
          <a:lstStyle/>
          <a:p>
            <a:pPr eaLnBrk="1" hangingPunct="1"/>
            <a:r>
              <a:rPr lang="en-US" altLang="en-US" smtClean="0"/>
              <a:t>Children’s Social Care</a:t>
            </a:r>
          </a:p>
        </p:txBody>
      </p:sp>
      <p:sp>
        <p:nvSpPr>
          <p:cNvPr id="4099" name="Rectangle 21"/>
          <p:cNvSpPr>
            <a:spLocks noGrp="1" noChangeArrowheads="1"/>
          </p:cNvSpPr>
          <p:nvPr>
            <p:ph type="subTitle" idx="1"/>
          </p:nvPr>
        </p:nvSpPr>
        <p:spPr/>
        <p:txBody>
          <a:bodyPr/>
          <a:lstStyle/>
          <a:p>
            <a:pPr eaLnBrk="1" hangingPunct="1"/>
            <a:r>
              <a:rPr lang="en-US" altLang="en-US" smtClean="0"/>
              <a:t>Sarah Daly – Deputy Director</a:t>
            </a:r>
          </a:p>
          <a:p>
            <a:pPr eaLnBrk="1" hangingPunct="1"/>
            <a:r>
              <a:rPr lang="en-US" altLang="en-US" smtClean="0"/>
              <a:t>Email: sarah.daly@portsmouthcc.gov.uk</a:t>
            </a:r>
          </a:p>
          <a:p>
            <a:pPr eaLnBrk="1" hangingPunct="1"/>
            <a:r>
              <a:rPr lang="en-GB" altLang="en-US" smtClean="0"/>
              <a:t>Telephone: 023 9284 1154</a:t>
            </a:r>
          </a:p>
          <a:p>
            <a:pPr eaLnBrk="1" hangingPunct="1"/>
            <a:endParaRPr lang="en-US" altLang="en-US" smtClean="0"/>
          </a:p>
        </p:txBody>
      </p:sp>
    </p:spTree>
    <p:extLst>
      <p:ext uri="{BB962C8B-B14F-4D97-AF65-F5344CB8AC3E}">
        <p14:creationId xmlns:p14="http://schemas.microsoft.com/office/powerpoint/2010/main" val="4168460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p:txBody>
          <a:bodyPr>
            <a:normAutofit fontScale="90000"/>
          </a:bodyPr>
          <a:lstStyle/>
          <a:p>
            <a:r>
              <a:rPr lang="en-GB" altLang="en-US" dirty="0"/>
              <a:t> </a:t>
            </a:r>
            <a:br>
              <a:rPr lang="en-GB" altLang="en-US" dirty="0"/>
            </a:br>
            <a:r>
              <a:rPr lang="en-GB" altLang="en-US" dirty="0"/>
              <a:t/>
            </a:r>
            <a:br>
              <a:rPr lang="en-GB" altLang="en-US" dirty="0"/>
            </a:br>
            <a:r>
              <a:rPr lang="en-GB" altLang="en-US" dirty="0"/>
              <a:t/>
            </a:r>
            <a:br>
              <a:rPr lang="en-GB" altLang="en-US" dirty="0"/>
            </a:br>
            <a:r>
              <a:rPr lang="en-GB" altLang="en-US" dirty="0"/>
              <a:t/>
            </a:r>
            <a:br>
              <a:rPr lang="en-GB" altLang="en-US" dirty="0"/>
            </a:br>
            <a:r>
              <a:rPr lang="en-GB" altLang="en-US" dirty="0"/>
              <a:t/>
            </a:r>
            <a:br>
              <a:rPr lang="en-GB" altLang="en-US" dirty="0"/>
            </a:br>
            <a:r>
              <a:rPr lang="en-GB" dirty="0"/>
              <a:t>Inclusion and SEND updates</a:t>
            </a:r>
            <a:br>
              <a:rPr lang="en-GB" dirty="0"/>
            </a:br>
            <a:r>
              <a:rPr lang="en-GB" altLang="en-US" dirty="0"/>
              <a:t>  </a:t>
            </a:r>
            <a:br>
              <a:rPr lang="en-GB" altLang="en-US" dirty="0"/>
            </a:br>
            <a:r>
              <a:rPr lang="en-GB" altLang="en-US" sz="2100" dirty="0"/>
              <a:t> </a:t>
            </a:r>
          </a:p>
        </p:txBody>
      </p:sp>
      <p:sp>
        <p:nvSpPr>
          <p:cNvPr id="3075" name="Rectangle 9"/>
          <p:cNvSpPr>
            <a:spLocks noGrp="1" noChangeArrowheads="1"/>
          </p:cNvSpPr>
          <p:nvPr>
            <p:ph type="body" idx="1"/>
          </p:nvPr>
        </p:nvSpPr>
        <p:spPr>
          <a:xfrm>
            <a:off x="722313" y="3037285"/>
            <a:ext cx="7772400" cy="1525333"/>
          </a:xfrm>
        </p:spPr>
        <p:txBody>
          <a:bodyPr/>
          <a:lstStyle/>
          <a:p>
            <a:endParaRPr lang="en-GB" sz="2100" dirty="0">
              <a:latin typeface="+mj-lt"/>
              <a:ea typeface="Times New Roman" panose="02020603050405020304" pitchFamily="18" charset="0"/>
            </a:endParaRPr>
          </a:p>
          <a:p>
            <a:endParaRPr lang="en-GB" sz="3300" b="1" dirty="0"/>
          </a:p>
          <a:p>
            <a:r>
              <a:rPr lang="en-GB" altLang="en-US" sz="3000" dirty="0">
                <a:solidFill>
                  <a:srgbClr val="000000"/>
                </a:solidFill>
              </a:rPr>
              <a:t/>
            </a:r>
            <a:br>
              <a:rPr lang="en-GB" altLang="en-US" sz="3000" dirty="0">
                <a:solidFill>
                  <a:srgbClr val="000000"/>
                </a:solidFill>
              </a:rPr>
            </a:br>
            <a:r>
              <a:rPr lang="en-GB" altLang="en-US" sz="3600" b="1" dirty="0"/>
              <a:t/>
            </a:r>
            <a:br>
              <a:rPr lang="en-GB" altLang="en-US" sz="3600" b="1" dirty="0"/>
            </a:br>
            <a:r>
              <a:rPr lang="en-GB" altLang="en-US" sz="3600" b="1" dirty="0"/>
              <a:t/>
            </a:r>
            <a:br>
              <a:rPr lang="en-GB" altLang="en-US" sz="3600" b="1" dirty="0"/>
            </a:br>
            <a:endParaRPr lang="en-GB" altLang="en-US" sz="3600" b="1" dirty="0"/>
          </a:p>
          <a:p>
            <a:endParaRPr lang="en-GB" altLang="en-US" sz="3600" b="1" dirty="0"/>
          </a:p>
          <a:p>
            <a:endParaRPr lang="en-GB" altLang="en-US" sz="3600" b="1" dirty="0"/>
          </a:p>
          <a:p>
            <a:endParaRPr lang="en-GB" altLang="en-US" sz="3600" b="1" dirty="0"/>
          </a:p>
          <a:p>
            <a:endParaRPr lang="en-GB" altLang="en-US" sz="3600" b="1" dirty="0"/>
          </a:p>
          <a:p>
            <a:endParaRPr lang="en-GB" altLang="en-US" sz="3600" b="1" dirty="0"/>
          </a:p>
          <a:p>
            <a:endParaRPr lang="en-GB" altLang="en-US" sz="3600" b="1" dirty="0"/>
          </a:p>
          <a:p>
            <a:endParaRPr lang="en-GB" altLang="en-US" sz="3600" b="1" dirty="0"/>
          </a:p>
          <a:p>
            <a:endParaRPr lang="en-GB" altLang="en-US" sz="3600" b="1" dirty="0"/>
          </a:p>
          <a:p>
            <a:endParaRPr lang="en-GB" altLang="en-US" sz="3600" b="1" dirty="0"/>
          </a:p>
          <a:p>
            <a:endParaRPr lang="en-GB" altLang="en-US" sz="3600" b="1" dirty="0"/>
          </a:p>
          <a:p>
            <a:endParaRPr lang="en-GB" altLang="en-US" sz="3600" b="1" dirty="0"/>
          </a:p>
          <a:p>
            <a:endParaRPr lang="en-GB" sz="3000" dirty="0"/>
          </a:p>
          <a:p>
            <a:endParaRPr lang="en-GB" sz="2400" dirty="0"/>
          </a:p>
          <a:p>
            <a:r>
              <a:rPr lang="en-GB" altLang="en-US" sz="3600" b="1" dirty="0"/>
              <a:t>Inclusion and SEND updates</a:t>
            </a:r>
            <a:endParaRPr lang="en-GB" sz="3600" dirty="0"/>
          </a:p>
          <a:p>
            <a:endParaRPr lang="en-GB" sz="2400" dirty="0"/>
          </a:p>
          <a:p>
            <a:r>
              <a:rPr lang="en-GB" sz="2400" dirty="0"/>
              <a:t>Julia Katherine, Head of Inclusion</a:t>
            </a:r>
            <a:br>
              <a:rPr lang="en-GB" sz="2400" dirty="0"/>
            </a:br>
            <a:r>
              <a:rPr lang="en-GB" sz="2400" dirty="0"/>
              <a:t>Sarah Christopher, PEP and School Inclusion Manager</a:t>
            </a:r>
            <a:br>
              <a:rPr lang="en-GB" sz="2400" dirty="0"/>
            </a:br>
            <a:endParaRPr lang="en-GB" altLang="en-US" sz="2400" dirty="0">
              <a:solidFill>
                <a:srgbClr val="FFFFFF"/>
              </a:solidFill>
            </a:endParaRPr>
          </a:p>
        </p:txBody>
      </p:sp>
      <p:pic>
        <p:nvPicPr>
          <p:cNvPr id="307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367" y="1269206"/>
            <a:ext cx="1416844"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1"/>
          <p:cNvSpPr txBox="1">
            <a:spLocks noChangeArrowheads="1"/>
          </p:cNvSpPr>
          <p:nvPr/>
        </p:nvSpPr>
        <p:spPr bwMode="auto">
          <a:xfrm>
            <a:off x="532263" y="3969060"/>
            <a:ext cx="425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685800" eaLnBrk="0" fontAlgn="base" hangingPunct="0">
              <a:spcBef>
                <a:spcPct val="0"/>
              </a:spcBef>
              <a:spcAft>
                <a:spcPct val="0"/>
              </a:spcAft>
              <a:buNone/>
            </a:pPr>
            <a:r>
              <a:rPr lang="en-GB" altLang="en-US" dirty="0">
                <a:solidFill>
                  <a:srgbClr val="000000"/>
                </a:solidFill>
              </a:rPr>
              <a:t> </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8465" y="4487418"/>
            <a:ext cx="2119231" cy="12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878" y="5867304"/>
            <a:ext cx="2074164" cy="565404"/>
          </a:xfrm>
          <a:prstGeom prst="rect">
            <a:avLst/>
          </a:prstGeom>
        </p:spPr>
      </p:pic>
    </p:spTree>
    <p:extLst>
      <p:ext uri="{BB962C8B-B14F-4D97-AF65-F5344CB8AC3E}">
        <p14:creationId xmlns:p14="http://schemas.microsoft.com/office/powerpoint/2010/main" val="14843576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SEND Local Area Inspection (1</a:t>
            </a:r>
            <a:r>
              <a:rPr lang="en-GB" b="1" baseline="30000" dirty="0" smtClean="0"/>
              <a:t>st</a:t>
            </a:r>
            <a:r>
              <a:rPr lang="en-GB" b="1" dirty="0" smtClean="0"/>
              <a:t> to 5</a:t>
            </a:r>
            <a:r>
              <a:rPr lang="en-GB" b="1" baseline="30000" dirty="0" smtClean="0"/>
              <a:t>th</a:t>
            </a:r>
            <a:r>
              <a:rPr lang="en-GB" b="1" dirty="0" smtClean="0"/>
              <a:t> July 2019)</a:t>
            </a:r>
            <a:endParaRPr lang="en-GB" b="1" dirty="0"/>
          </a:p>
        </p:txBody>
      </p:sp>
      <p:sp>
        <p:nvSpPr>
          <p:cNvPr id="3" name="Content Placeholder 2"/>
          <p:cNvSpPr>
            <a:spLocks noGrp="1"/>
          </p:cNvSpPr>
          <p:nvPr>
            <p:ph sz="half" idx="1"/>
          </p:nvPr>
        </p:nvSpPr>
        <p:spPr>
          <a:xfrm>
            <a:off x="457200" y="2136727"/>
            <a:ext cx="4038600" cy="3315146"/>
          </a:xfrm>
        </p:spPr>
        <p:txBody>
          <a:bodyPr/>
          <a:lstStyle/>
          <a:p>
            <a:r>
              <a:rPr lang="en-GB" dirty="0" smtClean="0"/>
              <a:t>SEF</a:t>
            </a:r>
          </a:p>
          <a:p>
            <a:r>
              <a:rPr lang="en-GB" dirty="0" smtClean="0"/>
              <a:t>Co-production</a:t>
            </a:r>
          </a:p>
          <a:p>
            <a:r>
              <a:rPr lang="en-GB" dirty="0" smtClean="0"/>
              <a:t>Services working together</a:t>
            </a:r>
          </a:p>
          <a:p>
            <a:r>
              <a:rPr lang="en-GB" dirty="0" smtClean="0"/>
              <a:t>Support for vulnerable groups</a:t>
            </a:r>
          </a:p>
          <a:p>
            <a:r>
              <a:rPr lang="en-GB" dirty="0" smtClean="0"/>
              <a:t>Inclusive practice</a:t>
            </a:r>
          </a:p>
          <a:p>
            <a:r>
              <a:rPr lang="en-GB" dirty="0" smtClean="0"/>
              <a:t>Ordinarily Available Provision</a:t>
            </a:r>
          </a:p>
          <a:p>
            <a:r>
              <a:rPr lang="en-GB" dirty="0" smtClean="0"/>
              <a:t>SEN Support becoming more consistent </a:t>
            </a:r>
          </a:p>
          <a:p>
            <a:r>
              <a:rPr lang="en-GB" dirty="0" smtClean="0"/>
              <a:t>EHCPs</a:t>
            </a:r>
          </a:p>
          <a:p>
            <a:endParaRPr lang="en-GB" dirty="0"/>
          </a:p>
        </p:txBody>
      </p:sp>
      <p:sp>
        <p:nvSpPr>
          <p:cNvPr id="5" name="Content Placeholder 4"/>
          <p:cNvSpPr>
            <a:spLocks noGrp="1"/>
          </p:cNvSpPr>
          <p:nvPr>
            <p:ph sz="half" idx="2"/>
          </p:nvPr>
        </p:nvSpPr>
        <p:spPr>
          <a:xfrm>
            <a:off x="4648200" y="2136727"/>
            <a:ext cx="4038600" cy="3315147"/>
          </a:xfrm>
        </p:spPr>
        <p:txBody>
          <a:bodyPr/>
          <a:lstStyle/>
          <a:p>
            <a:r>
              <a:rPr lang="en-GB" dirty="0" smtClean="0"/>
              <a:t>‘Needs-led’ approach</a:t>
            </a:r>
          </a:p>
          <a:p>
            <a:r>
              <a:rPr lang="en-GB" dirty="0" smtClean="0"/>
              <a:t>School nursing</a:t>
            </a:r>
          </a:p>
          <a:p>
            <a:r>
              <a:rPr lang="en-GB" dirty="0" smtClean="0"/>
              <a:t>PEP</a:t>
            </a:r>
          </a:p>
          <a:p>
            <a:r>
              <a:rPr lang="en-GB" dirty="0" smtClean="0"/>
              <a:t>Early Help Assessments</a:t>
            </a:r>
          </a:p>
          <a:p>
            <a:r>
              <a:rPr lang="en-GB" dirty="0" smtClean="0"/>
              <a:t>Support for </a:t>
            </a:r>
            <a:r>
              <a:rPr lang="en-GB" dirty="0" err="1" smtClean="0"/>
              <a:t>SENCos</a:t>
            </a:r>
            <a:endParaRPr lang="en-GB" dirty="0" smtClean="0"/>
          </a:p>
          <a:p>
            <a:r>
              <a:rPr lang="en-GB" dirty="0" smtClean="0"/>
              <a:t>Annual Reviews </a:t>
            </a:r>
          </a:p>
          <a:p>
            <a:r>
              <a:rPr lang="en-GB" dirty="0" smtClean="0"/>
              <a:t>Support in school for emotional wellbeing &amp; SEMH</a:t>
            </a:r>
          </a:p>
        </p:txBody>
      </p:sp>
      <p:sp>
        <p:nvSpPr>
          <p:cNvPr id="4" name="Slide Number Placeholder 3"/>
          <p:cNvSpPr>
            <a:spLocks noGrp="1"/>
          </p:cNvSpPr>
          <p:nvPr>
            <p:ph type="sldNum" sz="quarter" idx="11"/>
          </p:nvPr>
        </p:nvSpPr>
        <p:spPr/>
        <p:txBody>
          <a:bodyPr/>
          <a:lstStyle/>
          <a:p>
            <a:pPr defTabSz="685800">
              <a:defRPr/>
            </a:pPr>
            <a:fld id="{4FC9D956-3AEA-4249-809B-E1FC95D77DCE}" type="slidenum">
              <a:rPr lang="en-GB" altLang="en-US">
                <a:solidFill>
                  <a:srgbClr val="000000"/>
                </a:solidFill>
                <a:latin typeface="Arial"/>
              </a:rPr>
              <a:pPr defTabSz="685800">
                <a:defRPr/>
              </a:pPr>
              <a:t>41</a:t>
            </a:fld>
            <a:endParaRPr lang="en-GB" altLang="en-US">
              <a:solidFill>
                <a:srgbClr val="000000"/>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878" y="5867304"/>
            <a:ext cx="2074164" cy="565404"/>
          </a:xfrm>
          <a:prstGeom prst="rect">
            <a:avLst/>
          </a:prstGeom>
        </p:spPr>
      </p:pic>
    </p:spTree>
    <p:extLst>
      <p:ext uri="{BB962C8B-B14F-4D97-AF65-F5344CB8AC3E}">
        <p14:creationId xmlns:p14="http://schemas.microsoft.com/office/powerpoint/2010/main" val="1274804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Areas for further development </a:t>
            </a:r>
            <a:endParaRPr lang="en-GB" b="1" dirty="0"/>
          </a:p>
        </p:txBody>
      </p:sp>
      <p:sp>
        <p:nvSpPr>
          <p:cNvPr id="6" name="Content Placeholder 5"/>
          <p:cNvSpPr>
            <a:spLocks noGrp="1"/>
          </p:cNvSpPr>
          <p:nvPr>
            <p:ph idx="1"/>
          </p:nvPr>
        </p:nvSpPr>
        <p:spPr/>
        <p:txBody>
          <a:bodyPr/>
          <a:lstStyle/>
          <a:p>
            <a:endParaRPr lang="en-GB" sz="2100" dirty="0"/>
          </a:p>
          <a:p>
            <a:r>
              <a:rPr lang="en-GB" sz="2100" dirty="0"/>
              <a:t>Educational outcomes for those on SEN Support</a:t>
            </a:r>
          </a:p>
          <a:p>
            <a:r>
              <a:rPr lang="en-GB" sz="2100" dirty="0"/>
              <a:t>Attendance of those on SEN support</a:t>
            </a:r>
          </a:p>
          <a:p>
            <a:r>
              <a:rPr lang="en-GB" sz="2100" dirty="0"/>
              <a:t>Transition to Adult Services</a:t>
            </a:r>
          </a:p>
          <a:p>
            <a:r>
              <a:rPr lang="en-GB" sz="2100" dirty="0"/>
              <a:t>Opportunities for supported employment</a:t>
            </a:r>
          </a:p>
          <a:p>
            <a:r>
              <a:rPr lang="en-GB" sz="2100" dirty="0"/>
              <a:t>Support to develop independence skills (e.g. travel)</a:t>
            </a:r>
          </a:p>
          <a:p>
            <a:endParaRPr lang="en-GB" dirty="0"/>
          </a:p>
        </p:txBody>
      </p:sp>
      <p:sp>
        <p:nvSpPr>
          <p:cNvPr id="5" name="Slide Number Placeholder 4"/>
          <p:cNvSpPr>
            <a:spLocks noGrp="1"/>
          </p:cNvSpPr>
          <p:nvPr>
            <p:ph type="sldNum" sz="quarter" idx="11"/>
          </p:nvPr>
        </p:nvSpPr>
        <p:spPr/>
        <p:txBody>
          <a:bodyPr/>
          <a:lstStyle/>
          <a:p>
            <a:pPr defTabSz="685800">
              <a:defRPr/>
            </a:pPr>
            <a:fld id="{A6444820-F4D7-4ECB-90E4-82411825BE63}" type="slidenum">
              <a:rPr lang="en-GB" altLang="en-US">
                <a:solidFill>
                  <a:srgbClr val="000000"/>
                </a:solidFill>
                <a:latin typeface="Arial"/>
              </a:rPr>
              <a:pPr defTabSz="685800">
                <a:defRPr/>
              </a:pPr>
              <a:t>42</a:t>
            </a:fld>
            <a:endParaRPr lang="en-GB" altLang="en-US">
              <a:solidFill>
                <a:srgbClr val="000000"/>
              </a:solidFill>
              <a:latin typeface="Aria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8465" y="4487418"/>
            <a:ext cx="2119231" cy="12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878" y="5867304"/>
            <a:ext cx="2074164" cy="565404"/>
          </a:xfrm>
          <a:prstGeom prst="rect">
            <a:avLst/>
          </a:prstGeom>
        </p:spPr>
      </p:pic>
    </p:spTree>
    <p:extLst>
      <p:ext uri="{BB962C8B-B14F-4D97-AF65-F5344CB8AC3E}">
        <p14:creationId xmlns:p14="http://schemas.microsoft.com/office/powerpoint/2010/main" val="1803238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New Inclusion Outreach Service </a:t>
            </a:r>
            <a:endParaRPr lang="en-GB" b="1" dirty="0"/>
          </a:p>
        </p:txBody>
      </p:sp>
      <p:sp>
        <p:nvSpPr>
          <p:cNvPr id="3" name="Content Placeholder 2"/>
          <p:cNvSpPr>
            <a:spLocks noGrp="1"/>
          </p:cNvSpPr>
          <p:nvPr>
            <p:ph idx="1"/>
          </p:nvPr>
        </p:nvSpPr>
        <p:spPr/>
        <p:txBody>
          <a:bodyPr/>
          <a:lstStyle/>
          <a:p>
            <a:pPr>
              <a:defRPr/>
            </a:pPr>
            <a:r>
              <a:rPr lang="en-US" sz="2100" dirty="0"/>
              <a:t>Telephone helpline (3 - 5:30pm Mon to Thurs from 30th Sept)</a:t>
            </a:r>
          </a:p>
          <a:p>
            <a:pPr>
              <a:defRPr/>
            </a:pPr>
            <a:r>
              <a:rPr lang="en-US" sz="2100" dirty="0"/>
              <a:t>Central training offer</a:t>
            </a:r>
          </a:p>
          <a:p>
            <a:pPr>
              <a:defRPr/>
            </a:pPr>
            <a:r>
              <a:rPr lang="en-US" sz="2100" dirty="0"/>
              <a:t>Bespoke training</a:t>
            </a:r>
          </a:p>
          <a:p>
            <a:pPr>
              <a:defRPr/>
            </a:pPr>
            <a:r>
              <a:rPr lang="en-US" sz="2100" dirty="0"/>
              <a:t>Support while awaiting a specialist placement</a:t>
            </a:r>
          </a:p>
          <a:p>
            <a:pPr>
              <a:defRPr/>
            </a:pPr>
            <a:r>
              <a:rPr lang="en-US" sz="2100" dirty="0"/>
              <a:t>Specialist advice and support </a:t>
            </a:r>
          </a:p>
          <a:p>
            <a:pPr>
              <a:defRPr/>
            </a:pPr>
            <a:r>
              <a:rPr lang="en-US" sz="2100" dirty="0"/>
              <a:t>Peer support from experienced, mainstream </a:t>
            </a:r>
            <a:r>
              <a:rPr lang="en-US" sz="2100" dirty="0" err="1"/>
              <a:t>SENCos</a:t>
            </a:r>
            <a:endParaRPr lang="en-US" sz="2100" dirty="0"/>
          </a:p>
          <a:p>
            <a:pPr>
              <a:defRPr/>
            </a:pPr>
            <a:r>
              <a:rPr lang="en-US" sz="2100" dirty="0"/>
              <a:t>Action Learning Sets </a:t>
            </a:r>
          </a:p>
          <a:p>
            <a:pPr>
              <a:defRPr/>
            </a:pPr>
            <a:r>
              <a:rPr lang="en-US" sz="2100" dirty="0"/>
              <a:t>Guidance and support with the </a:t>
            </a:r>
          </a:p>
          <a:p>
            <a:pPr marL="0" indent="0">
              <a:buNone/>
              <a:defRPr/>
            </a:pPr>
            <a:r>
              <a:rPr lang="en-US" sz="2100" dirty="0"/>
              <a:t>Portsmouth Inclusive Education Quality Mark.  </a:t>
            </a:r>
          </a:p>
          <a:p>
            <a:pPr marL="0" indent="0">
              <a:buNone/>
              <a:defRPr/>
            </a:pPr>
            <a:endParaRPr lang="en-GB" sz="2100" dirty="0"/>
          </a:p>
        </p:txBody>
      </p:sp>
      <p:sp>
        <p:nvSpPr>
          <p:cNvPr id="4" name="Slide Number Placeholder 3"/>
          <p:cNvSpPr>
            <a:spLocks noGrp="1"/>
          </p:cNvSpPr>
          <p:nvPr>
            <p:ph type="sldNum" sz="quarter" idx="11"/>
          </p:nvPr>
        </p:nvSpPr>
        <p:spPr/>
        <p:txBody>
          <a:bodyPr/>
          <a:lstStyle/>
          <a:p>
            <a:pPr defTabSz="685800">
              <a:defRPr/>
            </a:pPr>
            <a:fld id="{4FC9D956-3AEA-4249-809B-E1FC95D77DCE}" type="slidenum">
              <a:rPr lang="en-GB" altLang="en-US">
                <a:solidFill>
                  <a:srgbClr val="000000"/>
                </a:solidFill>
                <a:latin typeface="Arial"/>
              </a:rPr>
              <a:pPr defTabSz="685800">
                <a:defRPr/>
              </a:pPr>
              <a:t>43</a:t>
            </a:fld>
            <a:endParaRPr lang="en-GB" altLang="en-US">
              <a:solidFill>
                <a:srgbClr val="000000"/>
              </a:solidFill>
              <a:latin typeface="Arial"/>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8465" y="4487418"/>
            <a:ext cx="2119231" cy="12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878" y="5867304"/>
            <a:ext cx="2074164" cy="565404"/>
          </a:xfrm>
          <a:prstGeom prst="rect">
            <a:avLst/>
          </a:prstGeom>
        </p:spPr>
      </p:pic>
    </p:spTree>
    <p:extLst>
      <p:ext uri="{BB962C8B-B14F-4D97-AF65-F5344CB8AC3E}">
        <p14:creationId xmlns:p14="http://schemas.microsoft.com/office/powerpoint/2010/main" val="1176301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SEND Information report audit </a:t>
            </a:r>
            <a:endParaRPr lang="en-GB" b="1" dirty="0"/>
          </a:p>
        </p:txBody>
      </p:sp>
      <p:sp>
        <p:nvSpPr>
          <p:cNvPr id="4" name="Slide Number Placeholder 3"/>
          <p:cNvSpPr>
            <a:spLocks noGrp="1"/>
          </p:cNvSpPr>
          <p:nvPr>
            <p:ph type="sldNum" sz="quarter" idx="11"/>
          </p:nvPr>
        </p:nvSpPr>
        <p:spPr/>
        <p:txBody>
          <a:bodyPr/>
          <a:lstStyle/>
          <a:p>
            <a:pPr defTabSz="685800">
              <a:defRPr/>
            </a:pPr>
            <a:fld id="{4FC9D956-3AEA-4249-809B-E1FC95D77DCE}" type="slidenum">
              <a:rPr lang="en-GB" altLang="en-US">
                <a:solidFill>
                  <a:srgbClr val="000000"/>
                </a:solidFill>
                <a:latin typeface="Arial"/>
              </a:rPr>
              <a:pPr defTabSz="685800">
                <a:defRPr/>
              </a:pPr>
              <a:t>44</a:t>
            </a:fld>
            <a:endParaRPr lang="en-GB" altLang="en-US">
              <a:solidFill>
                <a:srgbClr val="000000"/>
              </a:solidFill>
              <a:latin typeface="Arial"/>
            </a:endParaRPr>
          </a:p>
        </p:txBody>
      </p:sp>
      <p:graphicFrame>
        <p:nvGraphicFramePr>
          <p:cNvPr id="7" name="Content Placeholder 6"/>
          <p:cNvGraphicFramePr>
            <a:graphicFrameLocks noGrp="1"/>
          </p:cNvGraphicFramePr>
          <p:nvPr>
            <p:ph sz="half" idx="1"/>
            <p:extLst/>
          </p:nvPr>
        </p:nvGraphicFramePr>
        <p:xfrm>
          <a:off x="457200" y="2818957"/>
          <a:ext cx="2812312" cy="263291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57200" y="2127344"/>
            <a:ext cx="4949456" cy="738664"/>
          </a:xfrm>
          <a:prstGeom prst="rect">
            <a:avLst/>
          </a:prstGeom>
        </p:spPr>
        <p:txBody>
          <a:bodyPr wrap="square">
            <a:spAutoFit/>
          </a:bodyPr>
          <a:lstStyle/>
          <a:p>
            <a:pPr defTabSz="685800"/>
            <a:r>
              <a:rPr lang="en-GB" altLang="en-US" sz="2100" b="1" dirty="0">
                <a:solidFill>
                  <a:srgbClr val="000000"/>
                </a:solidFill>
                <a:latin typeface="Arial"/>
              </a:rPr>
              <a:t>The report has been reviewed </a:t>
            </a:r>
            <a:br>
              <a:rPr lang="en-GB" altLang="en-US" sz="2100" b="1" dirty="0">
                <a:solidFill>
                  <a:srgbClr val="000000"/>
                </a:solidFill>
                <a:latin typeface="Arial"/>
              </a:rPr>
            </a:br>
            <a:r>
              <a:rPr lang="en-GB" altLang="en-US" sz="2100" b="1" dirty="0">
                <a:solidFill>
                  <a:srgbClr val="000000"/>
                </a:solidFill>
                <a:latin typeface="Arial"/>
              </a:rPr>
              <a:t>within the last 12 months?</a:t>
            </a:r>
            <a:endParaRPr lang="en-GB" sz="2100" dirty="0">
              <a:solidFill>
                <a:srgbClr val="000000"/>
              </a:solidFill>
              <a:latin typeface="Arial"/>
            </a:endParaRPr>
          </a:p>
        </p:txBody>
      </p:sp>
      <p:graphicFrame>
        <p:nvGraphicFramePr>
          <p:cNvPr id="9" name="Content Placeholder 8"/>
          <p:cNvGraphicFramePr>
            <a:graphicFrameLocks noGrp="1"/>
          </p:cNvGraphicFramePr>
          <p:nvPr>
            <p:ph sz="half" idx="2"/>
            <p:extLst/>
          </p:nvPr>
        </p:nvGraphicFramePr>
        <p:xfrm>
          <a:off x="5007935" y="2842924"/>
          <a:ext cx="3678865" cy="260894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760728" y="2162810"/>
            <a:ext cx="4572000" cy="1061829"/>
          </a:xfrm>
          <a:prstGeom prst="rect">
            <a:avLst/>
          </a:prstGeom>
        </p:spPr>
        <p:txBody>
          <a:bodyPr>
            <a:spAutoFit/>
          </a:bodyPr>
          <a:lstStyle/>
          <a:p>
            <a:pPr defTabSz="685800"/>
            <a:r>
              <a:rPr lang="en-GB" altLang="en-US" sz="2100" b="1" dirty="0">
                <a:solidFill>
                  <a:srgbClr val="000000"/>
                </a:solidFill>
                <a:latin typeface="Arial"/>
              </a:rPr>
              <a:t>The Ordinarily Available Provision guidance is referred to in the report</a:t>
            </a:r>
            <a:endParaRPr lang="en-GB" sz="2100" dirty="0">
              <a:solidFill>
                <a:srgbClr val="000000"/>
              </a:solidFill>
              <a:latin typeface="Aria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878" y="5867304"/>
            <a:ext cx="2074164" cy="565404"/>
          </a:xfrm>
          <a:prstGeom prst="rect">
            <a:avLst/>
          </a:prstGeom>
        </p:spPr>
      </p:pic>
    </p:spTree>
    <p:extLst>
      <p:ext uri="{BB962C8B-B14F-4D97-AF65-F5344CB8AC3E}">
        <p14:creationId xmlns:p14="http://schemas.microsoft.com/office/powerpoint/2010/main" val="3803909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SEND Information report audit </a:t>
            </a:r>
            <a:endParaRPr lang="en-GB" dirty="0"/>
          </a:p>
        </p:txBody>
      </p:sp>
      <p:sp>
        <p:nvSpPr>
          <p:cNvPr id="5" name="Slide Number Placeholder 4"/>
          <p:cNvSpPr>
            <a:spLocks noGrp="1"/>
          </p:cNvSpPr>
          <p:nvPr>
            <p:ph type="sldNum" sz="quarter" idx="11"/>
          </p:nvPr>
        </p:nvSpPr>
        <p:spPr/>
        <p:txBody>
          <a:bodyPr/>
          <a:lstStyle/>
          <a:p>
            <a:pPr defTabSz="685800">
              <a:defRPr/>
            </a:pPr>
            <a:fld id="{A6444820-F4D7-4ECB-90E4-82411825BE63}" type="slidenum">
              <a:rPr lang="en-GB" altLang="en-US">
                <a:solidFill>
                  <a:srgbClr val="000000"/>
                </a:solidFill>
                <a:latin typeface="Arial"/>
              </a:rPr>
              <a:pPr defTabSz="685800">
                <a:defRPr/>
              </a:pPr>
              <a:t>45</a:t>
            </a:fld>
            <a:endParaRPr lang="en-GB" altLang="en-US">
              <a:solidFill>
                <a:srgbClr val="000000"/>
              </a:solidFill>
              <a:latin typeface="Arial"/>
            </a:endParaRPr>
          </a:p>
        </p:txBody>
      </p:sp>
      <p:graphicFrame>
        <p:nvGraphicFramePr>
          <p:cNvPr id="6" name="Content Placeholder 5"/>
          <p:cNvGraphicFramePr>
            <a:graphicFrameLocks noGrp="1"/>
          </p:cNvGraphicFramePr>
          <p:nvPr>
            <p:ph sz="half" idx="2"/>
            <p:extLst/>
          </p:nvPr>
        </p:nvGraphicFramePr>
        <p:xfrm>
          <a:off x="5103628" y="2850856"/>
          <a:ext cx="3583172" cy="260101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923355" y="1952990"/>
            <a:ext cx="3660399" cy="738664"/>
          </a:xfrm>
          <a:prstGeom prst="rect">
            <a:avLst/>
          </a:prstGeom>
        </p:spPr>
        <p:txBody>
          <a:bodyPr wrap="square">
            <a:spAutoFit/>
          </a:bodyPr>
          <a:lstStyle/>
          <a:p>
            <a:pPr defTabSz="685800"/>
            <a:r>
              <a:rPr lang="en-GB" altLang="en-US" sz="2100" b="1" dirty="0">
                <a:solidFill>
                  <a:srgbClr val="000000"/>
                </a:solidFill>
                <a:latin typeface="Arial"/>
              </a:rPr>
              <a:t>There is a link to the Local Offer Website</a:t>
            </a:r>
            <a:endParaRPr lang="en-GB" sz="2100" dirty="0">
              <a:solidFill>
                <a:srgbClr val="000000"/>
              </a:solidFill>
              <a:latin typeface="Arial"/>
            </a:endParaRPr>
          </a:p>
        </p:txBody>
      </p:sp>
      <p:graphicFrame>
        <p:nvGraphicFramePr>
          <p:cNvPr id="8" name="Content Placeholder 7"/>
          <p:cNvGraphicFramePr>
            <a:graphicFrameLocks noGrp="1"/>
          </p:cNvGraphicFramePr>
          <p:nvPr>
            <p:ph sz="half" idx="1"/>
            <p:extLst/>
          </p:nvPr>
        </p:nvGraphicFramePr>
        <p:xfrm>
          <a:off x="457200" y="2850856"/>
          <a:ext cx="3211033" cy="260101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51355" y="1952989"/>
            <a:ext cx="4572000" cy="923330"/>
          </a:xfrm>
          <a:prstGeom prst="rect">
            <a:avLst/>
          </a:prstGeom>
        </p:spPr>
        <p:txBody>
          <a:bodyPr>
            <a:spAutoFit/>
          </a:bodyPr>
          <a:lstStyle/>
          <a:p>
            <a:pPr defTabSz="685800"/>
            <a:r>
              <a:rPr lang="en-GB" altLang="en-US" b="1" dirty="0">
                <a:solidFill>
                  <a:srgbClr val="000000"/>
                </a:solidFill>
                <a:latin typeface="Arial"/>
              </a:rPr>
              <a:t>There is evidence of how the report has been co-produced with parents and carers of children at the school</a:t>
            </a:r>
            <a:endParaRPr lang="en-GB" dirty="0">
              <a:solidFill>
                <a:srgbClr val="000000"/>
              </a:solidFill>
              <a:latin typeface="Aria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878" y="5867304"/>
            <a:ext cx="2074164" cy="565404"/>
          </a:xfrm>
          <a:prstGeom prst="rect">
            <a:avLst/>
          </a:prstGeom>
        </p:spPr>
      </p:pic>
    </p:spTree>
    <p:extLst>
      <p:ext uri="{BB962C8B-B14F-4D97-AF65-F5344CB8AC3E}">
        <p14:creationId xmlns:p14="http://schemas.microsoft.com/office/powerpoint/2010/main" val="1830305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3391"/>
            <a:ext cx="8229600" cy="767087"/>
          </a:xfrm>
        </p:spPr>
        <p:txBody>
          <a:bodyPr/>
          <a:lstStyle/>
          <a:p>
            <a:r>
              <a:rPr lang="en-GB" altLang="en-US" b="1" dirty="0"/>
              <a:t>Portsmouth </a:t>
            </a:r>
            <a:r>
              <a:rPr lang="en-GB" altLang="en-US" b="1" dirty="0" smtClean="0"/>
              <a:t>Inclusive Education Quality Mark Launch 24</a:t>
            </a:r>
            <a:r>
              <a:rPr lang="en-GB" altLang="en-US" b="1" baseline="30000" dirty="0" smtClean="0"/>
              <a:t>th</a:t>
            </a:r>
            <a:r>
              <a:rPr lang="en-GB" altLang="en-US" b="1" dirty="0" smtClean="0"/>
              <a:t> January 2020</a:t>
            </a:r>
            <a:endParaRPr lang="en-GB" b="1" dirty="0"/>
          </a:p>
        </p:txBody>
      </p:sp>
      <p:sp>
        <p:nvSpPr>
          <p:cNvPr id="5" name="Content Placeholder 4"/>
          <p:cNvSpPr>
            <a:spLocks noGrp="1"/>
          </p:cNvSpPr>
          <p:nvPr>
            <p:ph sz="half" idx="1"/>
          </p:nvPr>
        </p:nvSpPr>
        <p:spPr>
          <a:xfrm>
            <a:off x="457200" y="2136728"/>
            <a:ext cx="4038600" cy="3315146"/>
          </a:xfrm>
        </p:spPr>
        <p:txBody>
          <a:bodyPr>
            <a:normAutofit/>
          </a:bodyPr>
          <a:lstStyle/>
          <a:p>
            <a:pPr marL="0" indent="0">
              <a:buNone/>
            </a:pPr>
            <a:r>
              <a:rPr lang="en-GB" b="1" dirty="0"/>
              <a:t>Standards</a:t>
            </a:r>
          </a:p>
          <a:p>
            <a:pPr marL="385763" indent="-385763">
              <a:buFont typeface="+mj-lt"/>
              <a:buAutoNum type="arabicPeriod"/>
            </a:pPr>
            <a:r>
              <a:rPr lang="en-GB" dirty="0" smtClean="0"/>
              <a:t>Welcoming </a:t>
            </a:r>
            <a:r>
              <a:rPr lang="en-GB" dirty="0"/>
              <a:t>School and Ethos (includes access &amp; environment)</a:t>
            </a:r>
          </a:p>
          <a:p>
            <a:pPr marL="385763" indent="-385763">
              <a:buFont typeface="+mj-lt"/>
              <a:buAutoNum type="arabicPeriod"/>
            </a:pPr>
            <a:r>
              <a:rPr lang="en-GB" dirty="0" smtClean="0"/>
              <a:t>Leadership </a:t>
            </a:r>
            <a:r>
              <a:rPr lang="en-GB" dirty="0"/>
              <a:t>and Management</a:t>
            </a:r>
          </a:p>
          <a:p>
            <a:pPr marL="385763" indent="-385763">
              <a:buFont typeface="+mj-lt"/>
              <a:buAutoNum type="arabicPeriod"/>
            </a:pPr>
            <a:r>
              <a:rPr lang="en-GB" dirty="0" smtClean="0"/>
              <a:t>Behaviour </a:t>
            </a:r>
            <a:r>
              <a:rPr lang="en-GB" dirty="0"/>
              <a:t>and Safeguarding</a:t>
            </a:r>
          </a:p>
          <a:p>
            <a:pPr marL="385763" indent="-385763">
              <a:buFont typeface="+mj-lt"/>
              <a:buAutoNum type="arabicPeriod"/>
            </a:pPr>
            <a:r>
              <a:rPr lang="en-GB" dirty="0" smtClean="0"/>
              <a:t>Curriculum </a:t>
            </a:r>
            <a:r>
              <a:rPr lang="en-GB" dirty="0"/>
              <a:t>and Opportunities</a:t>
            </a:r>
          </a:p>
          <a:p>
            <a:pPr marL="385763" indent="-385763">
              <a:buFont typeface="+mj-lt"/>
              <a:buAutoNum type="arabicPeriod"/>
            </a:pPr>
            <a:r>
              <a:rPr lang="en-GB" dirty="0" smtClean="0"/>
              <a:t>Social </a:t>
            </a:r>
            <a:r>
              <a:rPr lang="en-GB" dirty="0"/>
              <a:t>&amp; Emotional Health &amp; Well-Being</a:t>
            </a:r>
          </a:p>
          <a:p>
            <a:endParaRPr lang="en-GB" dirty="0"/>
          </a:p>
        </p:txBody>
      </p:sp>
      <p:sp>
        <p:nvSpPr>
          <p:cNvPr id="6" name="Content Placeholder 5"/>
          <p:cNvSpPr>
            <a:spLocks noGrp="1"/>
          </p:cNvSpPr>
          <p:nvPr>
            <p:ph sz="half" idx="2"/>
          </p:nvPr>
        </p:nvSpPr>
        <p:spPr>
          <a:xfrm>
            <a:off x="4648200" y="2057401"/>
            <a:ext cx="4349495" cy="3394472"/>
          </a:xfrm>
        </p:spPr>
        <p:txBody>
          <a:bodyPr>
            <a:normAutofit/>
          </a:bodyPr>
          <a:lstStyle/>
          <a:p>
            <a:pPr marL="385763" indent="-385763">
              <a:buFont typeface="+mj-lt"/>
              <a:buAutoNum type="arabicPeriod" startAt="6"/>
            </a:pPr>
            <a:r>
              <a:rPr lang="en-GB" dirty="0" smtClean="0"/>
              <a:t>Teaching </a:t>
            </a:r>
            <a:r>
              <a:rPr lang="en-GB" dirty="0"/>
              <a:t>and Learning</a:t>
            </a:r>
          </a:p>
          <a:p>
            <a:pPr marL="385763" indent="-385763">
              <a:buFont typeface="+mj-lt"/>
              <a:buAutoNum type="arabicPeriod" startAt="6"/>
            </a:pPr>
            <a:r>
              <a:rPr lang="en-GB" dirty="0" smtClean="0"/>
              <a:t>Monitoring </a:t>
            </a:r>
            <a:r>
              <a:rPr lang="en-GB" dirty="0"/>
              <a:t>Progress and Attainment</a:t>
            </a:r>
          </a:p>
          <a:p>
            <a:pPr marL="385763" indent="-385763">
              <a:buFont typeface="+mj-lt"/>
              <a:buAutoNum type="arabicPeriod" startAt="6"/>
            </a:pPr>
            <a:r>
              <a:rPr lang="en-GB" dirty="0" smtClean="0"/>
              <a:t>Participation </a:t>
            </a:r>
            <a:r>
              <a:rPr lang="en-GB" dirty="0"/>
              <a:t>of Students &amp; Young People</a:t>
            </a:r>
          </a:p>
          <a:p>
            <a:pPr marL="385763" indent="-385763">
              <a:buFont typeface="+mj-lt"/>
              <a:buAutoNum type="arabicPeriod" startAt="6"/>
            </a:pPr>
            <a:r>
              <a:rPr lang="en-GB" dirty="0" smtClean="0"/>
              <a:t>Partnership </a:t>
            </a:r>
            <a:r>
              <a:rPr lang="en-GB" dirty="0"/>
              <a:t>with </a:t>
            </a:r>
            <a:r>
              <a:rPr lang="en-GB" dirty="0" smtClean="0"/>
              <a:t>Stakeholders </a:t>
            </a:r>
            <a:r>
              <a:rPr lang="en-GB" dirty="0"/>
              <a:t>(Families, Governors,</a:t>
            </a:r>
            <a:r>
              <a:rPr lang="en-GB" b="1" dirty="0"/>
              <a:t> </a:t>
            </a:r>
            <a:r>
              <a:rPr lang="en-GB" dirty="0"/>
              <a:t>Community)</a:t>
            </a:r>
          </a:p>
          <a:p>
            <a:pPr marL="385763" indent="-385763">
              <a:buFont typeface="+mj-lt"/>
              <a:buAutoNum type="arabicPeriod" startAt="6"/>
            </a:pPr>
            <a:r>
              <a:rPr lang="en-GB" dirty="0" smtClean="0"/>
              <a:t>Transition</a:t>
            </a:r>
            <a:endParaRPr lang="en-GB" dirty="0"/>
          </a:p>
          <a:p>
            <a:pPr marL="0" indent="0">
              <a:buNone/>
            </a:pPr>
            <a:endParaRPr lang="en-GB" dirty="0"/>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8465" y="4487418"/>
            <a:ext cx="2119231" cy="12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878" y="5867304"/>
            <a:ext cx="2074164" cy="565404"/>
          </a:xfrm>
          <a:prstGeom prst="rect">
            <a:avLst/>
          </a:prstGeom>
        </p:spPr>
      </p:pic>
    </p:spTree>
    <p:extLst>
      <p:ext uri="{BB962C8B-B14F-4D97-AF65-F5344CB8AC3E}">
        <p14:creationId xmlns:p14="http://schemas.microsoft.com/office/powerpoint/2010/main" val="2814288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r>
              <a:rPr lang="en-GB" altLang="en-US" smtClean="0"/>
              <a:t>The Process</a:t>
            </a:r>
          </a:p>
        </p:txBody>
      </p:sp>
      <p:sp>
        <p:nvSpPr>
          <p:cNvPr id="5" name="Content Placeholder 4"/>
          <p:cNvSpPr>
            <a:spLocks noGrp="1"/>
          </p:cNvSpPr>
          <p:nvPr>
            <p:ph sz="half" idx="1"/>
          </p:nvPr>
        </p:nvSpPr>
        <p:spPr>
          <a:xfrm>
            <a:off x="873691" y="1759124"/>
            <a:ext cx="7600167" cy="3663863"/>
          </a:xfrm>
        </p:spPr>
        <p:txBody>
          <a:bodyPr>
            <a:normAutofit fontScale="92500"/>
          </a:bodyPr>
          <a:lstStyle/>
          <a:p>
            <a:pPr marL="0" indent="0">
              <a:buNone/>
              <a:defRPr/>
            </a:pPr>
            <a:endParaRPr lang="en-GB" sz="1013" dirty="0"/>
          </a:p>
          <a:p>
            <a:pPr marL="0" indent="0">
              <a:buNone/>
              <a:defRPr/>
            </a:pPr>
            <a:r>
              <a:rPr lang="en-GB" dirty="0" smtClean="0"/>
              <a:t>Implementation from Autumn Term 2019</a:t>
            </a:r>
          </a:p>
          <a:p>
            <a:pPr>
              <a:defRPr/>
            </a:pPr>
            <a:r>
              <a:rPr lang="en-GB" dirty="0" smtClean="0"/>
              <a:t>Online tool shared with schools</a:t>
            </a:r>
          </a:p>
          <a:p>
            <a:pPr>
              <a:defRPr/>
            </a:pPr>
            <a:r>
              <a:rPr lang="en-GB" dirty="0" smtClean="0"/>
              <a:t>October 19- February 20: </a:t>
            </a:r>
            <a:r>
              <a:rPr lang="en-GB" dirty="0"/>
              <a:t>school leadership teams self assessment against the </a:t>
            </a:r>
            <a:r>
              <a:rPr lang="en-GB" dirty="0" smtClean="0"/>
              <a:t>PIE QM</a:t>
            </a:r>
            <a:r>
              <a:rPr lang="en-GB" dirty="0"/>
              <a:t>.</a:t>
            </a:r>
            <a:endParaRPr lang="en-GB" dirty="0" smtClean="0"/>
          </a:p>
          <a:p>
            <a:pPr>
              <a:defRPr/>
            </a:pPr>
            <a:r>
              <a:rPr lang="en-GB" dirty="0" smtClean="0"/>
              <a:t>Tuesday 21</a:t>
            </a:r>
            <a:r>
              <a:rPr lang="en-GB" baseline="30000" dirty="0" smtClean="0"/>
              <a:t>st</a:t>
            </a:r>
            <a:r>
              <a:rPr lang="en-GB" dirty="0" smtClean="0"/>
              <a:t> January. 10.00-11.30 Workshop for PIE QM leads </a:t>
            </a:r>
          </a:p>
          <a:p>
            <a:pPr>
              <a:defRPr/>
            </a:pPr>
            <a:r>
              <a:rPr lang="en-GB" dirty="0" smtClean="0"/>
              <a:t>February 2020 onwards : peer moderation </a:t>
            </a:r>
            <a:r>
              <a:rPr lang="en-GB" dirty="0"/>
              <a:t>in </a:t>
            </a:r>
            <a:r>
              <a:rPr lang="en-GB" dirty="0" smtClean="0"/>
              <a:t>triads, involvement from the Inclusion Outreach Service to ensure consistency.  </a:t>
            </a:r>
          </a:p>
          <a:p>
            <a:pPr>
              <a:defRPr/>
            </a:pPr>
            <a:r>
              <a:rPr lang="en-GB" dirty="0" smtClean="0"/>
              <a:t>Summer </a:t>
            </a:r>
            <a:r>
              <a:rPr lang="en-GB" dirty="0"/>
              <a:t>Term 2020 onwards: schools implementation of action plans</a:t>
            </a:r>
          </a:p>
          <a:p>
            <a:pPr marL="0" indent="0">
              <a:buNone/>
              <a:defRPr/>
            </a:pPr>
            <a:endParaRPr lang="en-GB" dirty="0" smtClean="0"/>
          </a:p>
          <a:p>
            <a:pPr marL="0" indent="0">
              <a:buNone/>
              <a:defRPr/>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878" y="5867304"/>
            <a:ext cx="2074164" cy="565404"/>
          </a:xfrm>
          <a:prstGeom prst="rect">
            <a:avLst/>
          </a:prstGeom>
        </p:spPr>
      </p:pic>
    </p:spTree>
    <p:extLst>
      <p:ext uri="{BB962C8B-B14F-4D97-AF65-F5344CB8AC3E}">
        <p14:creationId xmlns:p14="http://schemas.microsoft.com/office/powerpoint/2010/main" val="471378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GB" altLang="en-US" smtClean="0"/>
              <a:t>Mental Health Support Teams</a:t>
            </a:r>
          </a:p>
        </p:txBody>
      </p:sp>
      <p:sp>
        <p:nvSpPr>
          <p:cNvPr id="27651" name="Content Placeholder 4"/>
          <p:cNvSpPr>
            <a:spLocks noGrp="1"/>
          </p:cNvSpPr>
          <p:nvPr>
            <p:ph sz="half" idx="1"/>
          </p:nvPr>
        </p:nvSpPr>
        <p:spPr>
          <a:xfrm>
            <a:off x="1614489" y="1701404"/>
            <a:ext cx="6141244" cy="3618309"/>
          </a:xfrm>
        </p:spPr>
        <p:txBody>
          <a:bodyPr/>
          <a:lstStyle/>
          <a:p>
            <a:pPr marL="0" indent="0">
              <a:buNone/>
            </a:pPr>
            <a:r>
              <a:rPr lang="en-US" altLang="en-US" dirty="0" smtClean="0"/>
              <a:t>Mental Health Support Teams are a new resource, funded and accountable through the NHS. They will work with, and in, schools and colleges to support them with mental health and wellbeing issues and to treat mild to moderate mental health issues.</a:t>
            </a:r>
          </a:p>
          <a:p>
            <a:pPr marL="0" indent="0">
              <a:buNone/>
            </a:pPr>
            <a:endParaRPr lang="en-US" altLang="en-US" dirty="0" smtClean="0"/>
          </a:p>
          <a:p>
            <a:pPr marL="0" indent="0">
              <a:buNone/>
            </a:pPr>
            <a:r>
              <a:rPr lang="en-US" altLang="en-US" dirty="0" smtClean="0"/>
              <a:t>Portsmouth will have two MHSTs (7 staff in each)</a:t>
            </a:r>
          </a:p>
          <a:p>
            <a:pPr marL="0" indent="0">
              <a:buNone/>
            </a:pPr>
            <a:r>
              <a:rPr lang="en-US" altLang="en-US" dirty="0" smtClean="0"/>
              <a:t>North – 15 Schools</a:t>
            </a:r>
          </a:p>
          <a:p>
            <a:pPr marL="0" indent="0">
              <a:buNone/>
            </a:pPr>
            <a:r>
              <a:rPr lang="en-GB" altLang="en-US" dirty="0" smtClean="0"/>
              <a:t>Central / South – 17 Schools</a:t>
            </a:r>
          </a:p>
          <a:p>
            <a:pPr marL="0" indent="0">
              <a:buNone/>
            </a:pPr>
            <a:endParaRPr lang="en-GB" altLang="en-US" dirty="0" smtClean="0"/>
          </a:p>
        </p:txBody>
      </p:sp>
    </p:spTree>
    <p:extLst>
      <p:ext uri="{BB962C8B-B14F-4D97-AF65-F5344CB8AC3E}">
        <p14:creationId xmlns:p14="http://schemas.microsoft.com/office/powerpoint/2010/main" val="1529995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957263"/>
            <a:ext cx="5650706" cy="488156"/>
          </a:xfrm>
        </p:spPr>
        <p:txBody>
          <a:bodyPr>
            <a:normAutofit/>
          </a:bodyPr>
          <a:lstStyle/>
          <a:p>
            <a:r>
              <a:rPr lang="en-GB" sz="1800" b="1" dirty="0"/>
              <a:t>MHST Project Roadmap</a:t>
            </a:r>
          </a:p>
        </p:txBody>
      </p:sp>
      <p:sp>
        <p:nvSpPr>
          <p:cNvPr id="7" name="Text Placeholder 4">
            <a:extLst>
              <a:ext uri="{FF2B5EF4-FFF2-40B4-BE49-F238E27FC236}">
                <a16:creationId xmlns:a16="http://schemas.microsoft.com/office/drawing/2014/main" id="{75A9A999-A5A3-4817-8459-1CB0598066FC}"/>
              </a:ext>
            </a:extLst>
          </p:cNvPr>
          <p:cNvSpPr txBox="1">
            <a:spLocks/>
          </p:cNvSpPr>
          <p:nvPr/>
        </p:nvSpPr>
        <p:spPr>
          <a:xfrm>
            <a:off x="284578" y="1672797"/>
            <a:ext cx="1219531" cy="2763836"/>
          </a:xfrm>
          <a:prstGeom prst="rect">
            <a:avLst/>
          </a:prstGeom>
          <a:solidFill>
            <a:srgbClr val="EAEAEA"/>
          </a:solidFill>
          <a:ln w="19050">
            <a:solidFill>
              <a:schemeClr val="tx1"/>
            </a:solidFill>
          </a:ln>
        </p:spPr>
        <p:txBody>
          <a:bodyPr vert="horz" lIns="135000" tIns="34290" rIns="68580" bIns="3429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r>
              <a:rPr lang="en-US" sz="1200" b="1" dirty="0">
                <a:solidFill>
                  <a:srgbClr val="000000"/>
                </a:solidFill>
                <a:latin typeface="Arial"/>
              </a:rPr>
              <a:t>Milestones</a:t>
            </a: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Recruitment of practitioners, supervisors and team manager</a:t>
            </a:r>
          </a:p>
          <a:p>
            <a:pPr marL="108000" indent="0" defTabSz="685800">
              <a:spcBef>
                <a:spcPts val="300"/>
              </a:spcBef>
              <a:buClr>
                <a:srgbClr val="8E006C"/>
              </a:buClr>
              <a:buNone/>
              <a:defRPr/>
            </a:pPr>
            <a:endParaRPr lang="en-US" sz="90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Hold Link Programme Workshops for the identified 32 schools </a:t>
            </a:r>
          </a:p>
          <a:p>
            <a:pPr marL="108000" indent="0" defTabSz="685800">
              <a:spcBef>
                <a:spcPts val="300"/>
              </a:spcBef>
              <a:buClr>
                <a:srgbClr val="8E006C"/>
              </a:buClr>
              <a:buNone/>
              <a:defRPr/>
            </a:pPr>
            <a:endParaRPr lang="en-US" sz="90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Agree </a:t>
            </a:r>
            <a:r>
              <a:rPr lang="en-US" sz="900" b="1" dirty="0" err="1">
                <a:solidFill>
                  <a:srgbClr val="000000"/>
                </a:solidFill>
                <a:latin typeface="Arial"/>
              </a:rPr>
              <a:t>interim</a:t>
            </a:r>
            <a:r>
              <a:rPr lang="en-US" sz="900" b="1" dirty="0">
                <a:solidFill>
                  <a:srgbClr val="000000"/>
                </a:solidFill>
                <a:latin typeface="Arial"/>
              </a:rPr>
              <a:t> school placements for staff when not in training and the focus of work</a:t>
            </a:r>
          </a:p>
          <a:p>
            <a:pPr marL="108000" indent="0" defTabSz="685800">
              <a:spcBef>
                <a:spcPts val="300"/>
              </a:spcBef>
              <a:buClr>
                <a:srgbClr val="8E006C"/>
              </a:buClr>
              <a:buNone/>
              <a:defRPr/>
            </a:pPr>
            <a:endParaRPr lang="en-US" sz="900" b="1" dirty="0">
              <a:solidFill>
                <a:srgbClr val="000000"/>
              </a:solidFill>
              <a:latin typeface="Arial"/>
            </a:endParaRPr>
          </a:p>
          <a:p>
            <a:pPr marL="108000" indent="0" defTabSz="685800">
              <a:spcBef>
                <a:spcPts val="300"/>
              </a:spcBef>
              <a:buClr>
                <a:srgbClr val="8E006C"/>
              </a:buClr>
              <a:buNone/>
              <a:defRPr/>
            </a:pPr>
            <a:endParaRPr lang="en-US" sz="90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dirty="0">
              <a:solidFill>
                <a:srgbClr val="000000"/>
              </a:solidFill>
              <a:latin typeface="Tahoma"/>
            </a:endParaRPr>
          </a:p>
          <a:p>
            <a:pPr marL="108000" indent="0" defTabSz="685800">
              <a:spcBef>
                <a:spcPts val="300"/>
              </a:spcBef>
              <a:buClr>
                <a:srgbClr val="8E006C"/>
              </a:buClr>
              <a:buNone/>
              <a:defRPr/>
            </a:pPr>
            <a:endParaRPr lang="en-US" sz="1350" dirty="0">
              <a:solidFill>
                <a:srgbClr val="000000"/>
              </a:solidFill>
              <a:latin typeface="Tahoma"/>
            </a:endParaRPr>
          </a:p>
          <a:p>
            <a:pPr marL="0" indent="0" defTabSz="685800">
              <a:spcBef>
                <a:spcPts val="300"/>
              </a:spcBef>
              <a:buClr>
                <a:srgbClr val="8E006C"/>
              </a:buClr>
              <a:buNone/>
              <a:defRPr/>
            </a:pPr>
            <a:endParaRPr lang="en-US" sz="1050" dirty="0">
              <a:solidFill>
                <a:srgbClr val="454D55"/>
              </a:solidFill>
              <a:latin typeface="Times New Roman"/>
            </a:endParaRPr>
          </a:p>
        </p:txBody>
      </p:sp>
      <p:sp>
        <p:nvSpPr>
          <p:cNvPr id="8" name="Text Placeholder 4">
            <a:extLst>
              <a:ext uri="{FF2B5EF4-FFF2-40B4-BE49-F238E27FC236}">
                <a16:creationId xmlns:a16="http://schemas.microsoft.com/office/drawing/2014/main" id="{75A9A999-A5A3-4817-8459-1CB0598066FC}"/>
              </a:ext>
            </a:extLst>
          </p:cNvPr>
          <p:cNvSpPr txBox="1">
            <a:spLocks/>
          </p:cNvSpPr>
          <p:nvPr/>
        </p:nvSpPr>
        <p:spPr>
          <a:xfrm>
            <a:off x="1739066" y="1672797"/>
            <a:ext cx="1241298" cy="2763836"/>
          </a:xfrm>
          <a:prstGeom prst="rect">
            <a:avLst/>
          </a:prstGeom>
          <a:solidFill>
            <a:srgbClr val="EAEAEA"/>
          </a:solidFill>
          <a:ln w="19050">
            <a:solidFill>
              <a:schemeClr val="tx1"/>
            </a:solidFill>
          </a:ln>
        </p:spPr>
        <p:txBody>
          <a:bodyPr vert="horz" lIns="135000" tIns="34290" rIns="68580" bIns="3429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r>
              <a:rPr lang="en-US" sz="1200" b="1" dirty="0">
                <a:solidFill>
                  <a:srgbClr val="000000"/>
                </a:solidFill>
                <a:latin typeface="Arial"/>
              </a:rPr>
              <a:t>Milestones</a:t>
            </a: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EMHP/Supervisor training begins alongside interim support for certain schools</a:t>
            </a:r>
          </a:p>
          <a:p>
            <a:pPr marL="108000" indent="0" defTabSz="685800">
              <a:spcBef>
                <a:spcPts val="300"/>
              </a:spcBef>
              <a:buClr>
                <a:srgbClr val="8E006C"/>
              </a:buClr>
              <a:buNone/>
              <a:defRPr/>
            </a:pPr>
            <a:endParaRPr lang="en-US" sz="90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Agree Service Model and pathways</a:t>
            </a: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Hold Link Programme Workshops for those schools not receiving MHST support</a:t>
            </a: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Tahoma"/>
            </a:endParaRPr>
          </a:p>
          <a:p>
            <a:pPr marL="108000" indent="0" defTabSz="685800">
              <a:spcBef>
                <a:spcPts val="300"/>
              </a:spcBef>
              <a:buClr>
                <a:srgbClr val="8E006C"/>
              </a:buClr>
              <a:buNone/>
              <a:defRPr/>
            </a:pPr>
            <a:endParaRPr lang="en-US" sz="1350" b="1" dirty="0">
              <a:solidFill>
                <a:srgbClr val="000000"/>
              </a:solidFill>
              <a:latin typeface="Tahoma"/>
            </a:endParaRPr>
          </a:p>
        </p:txBody>
      </p:sp>
      <p:sp>
        <p:nvSpPr>
          <p:cNvPr id="9" name="Text Placeholder 4">
            <a:extLst>
              <a:ext uri="{FF2B5EF4-FFF2-40B4-BE49-F238E27FC236}">
                <a16:creationId xmlns:a16="http://schemas.microsoft.com/office/drawing/2014/main" id="{75A9A999-A5A3-4817-8459-1CB0598066FC}"/>
              </a:ext>
            </a:extLst>
          </p:cNvPr>
          <p:cNvSpPr txBox="1">
            <a:spLocks/>
          </p:cNvSpPr>
          <p:nvPr/>
        </p:nvSpPr>
        <p:spPr>
          <a:xfrm>
            <a:off x="3215322" y="1672797"/>
            <a:ext cx="1241298" cy="2763836"/>
          </a:xfrm>
          <a:prstGeom prst="rect">
            <a:avLst/>
          </a:prstGeom>
          <a:solidFill>
            <a:srgbClr val="EAEAEA"/>
          </a:solidFill>
          <a:ln w="19050">
            <a:solidFill>
              <a:schemeClr val="tx1"/>
            </a:solidFill>
          </a:ln>
        </p:spPr>
        <p:txBody>
          <a:bodyPr vert="horz" lIns="135000" tIns="34290" rIns="68580" bIns="3429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r>
              <a:rPr lang="en-US" sz="1200" b="1" dirty="0">
                <a:solidFill>
                  <a:srgbClr val="000000"/>
                </a:solidFill>
                <a:latin typeface="Arial"/>
              </a:rPr>
              <a:t>Milestones</a:t>
            </a: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Explore how the MHST model could be </a:t>
            </a:r>
            <a:r>
              <a:rPr lang="en-US" sz="900" b="1" dirty="0" err="1">
                <a:solidFill>
                  <a:srgbClr val="000000"/>
                </a:solidFill>
                <a:latin typeface="Arial"/>
              </a:rPr>
              <a:t>upscaled</a:t>
            </a:r>
            <a:r>
              <a:rPr lang="en-US" sz="900" b="1" dirty="0">
                <a:solidFill>
                  <a:srgbClr val="000000"/>
                </a:solidFill>
                <a:latin typeface="Arial"/>
              </a:rPr>
              <a:t> to all schools</a:t>
            </a: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0" indent="0" defTabSz="685800">
              <a:spcBef>
                <a:spcPts val="300"/>
              </a:spcBef>
              <a:buClr>
                <a:srgbClr val="8E006C"/>
              </a:buClr>
              <a:buNone/>
              <a:defRPr/>
            </a:pPr>
            <a:endParaRPr lang="en-US" sz="1050" dirty="0">
              <a:solidFill>
                <a:srgbClr val="454D55"/>
              </a:solidFill>
              <a:latin typeface="Times New Roman"/>
            </a:endParaRPr>
          </a:p>
        </p:txBody>
      </p:sp>
      <p:cxnSp>
        <p:nvCxnSpPr>
          <p:cNvPr id="11" name="Straight Connector 10"/>
          <p:cNvCxnSpPr>
            <a:stCxn id="15" idx="2"/>
          </p:cNvCxnSpPr>
          <p:nvPr/>
        </p:nvCxnSpPr>
        <p:spPr>
          <a:xfrm flipV="1">
            <a:off x="284578" y="4972996"/>
            <a:ext cx="8479123" cy="209"/>
          </a:xfrm>
          <a:prstGeom prst="line">
            <a:avLst/>
          </a:prstGeom>
          <a:ln w="41275"/>
        </p:spPr>
        <p:style>
          <a:lnRef idx="1">
            <a:schemeClr val="dk1"/>
          </a:lnRef>
          <a:fillRef idx="0">
            <a:schemeClr val="dk1"/>
          </a:fillRef>
          <a:effectRef idx="0">
            <a:schemeClr val="dk1"/>
          </a:effectRef>
          <a:fontRef idx="minor">
            <a:schemeClr val="tx1"/>
          </a:fontRef>
        </p:style>
      </p:cxnSp>
      <p:sp>
        <p:nvSpPr>
          <p:cNvPr id="12" name="Text Placeholder 4">
            <a:extLst>
              <a:ext uri="{FF2B5EF4-FFF2-40B4-BE49-F238E27FC236}">
                <a16:creationId xmlns:a16="http://schemas.microsoft.com/office/drawing/2014/main" id="{75A9A999-A5A3-4817-8459-1CB0598066FC}"/>
              </a:ext>
            </a:extLst>
          </p:cNvPr>
          <p:cNvSpPr txBox="1">
            <a:spLocks/>
          </p:cNvSpPr>
          <p:nvPr/>
        </p:nvSpPr>
        <p:spPr>
          <a:xfrm>
            <a:off x="4734317" y="1672797"/>
            <a:ext cx="1241298" cy="2763836"/>
          </a:xfrm>
          <a:prstGeom prst="rect">
            <a:avLst/>
          </a:prstGeom>
          <a:solidFill>
            <a:srgbClr val="EAEAEA"/>
          </a:solidFill>
          <a:ln w="19050">
            <a:solidFill>
              <a:schemeClr val="tx1"/>
            </a:solidFill>
          </a:ln>
        </p:spPr>
        <p:txBody>
          <a:bodyPr vert="horz" lIns="135000" tIns="34290" rIns="68580" bIns="3429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defTabSz="685800">
              <a:spcBef>
                <a:spcPts val="300"/>
              </a:spcBef>
              <a:buClr>
                <a:srgbClr val="8E006C"/>
              </a:buClr>
              <a:buNone/>
              <a:defRPr/>
            </a:pPr>
            <a:r>
              <a:rPr lang="en-US" sz="1200" b="1" dirty="0">
                <a:solidFill>
                  <a:srgbClr val="000000"/>
                </a:solidFill>
                <a:latin typeface="Arial"/>
              </a:rPr>
              <a:t>Milestones</a:t>
            </a: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108000" defTabSz="685800">
              <a:spcBef>
                <a:spcPts val="300"/>
              </a:spcBef>
              <a:buClr>
                <a:srgbClr val="8E006C"/>
              </a:buClr>
              <a:defRPr/>
            </a:pPr>
            <a:endParaRPr lang="en-US" sz="1050" dirty="0">
              <a:solidFill>
                <a:srgbClr val="454D55"/>
              </a:solidFill>
              <a:latin typeface="Times New Roman"/>
            </a:endParaRPr>
          </a:p>
        </p:txBody>
      </p:sp>
      <p:sp>
        <p:nvSpPr>
          <p:cNvPr id="13" name="Text Placeholder 4">
            <a:extLst>
              <a:ext uri="{FF2B5EF4-FFF2-40B4-BE49-F238E27FC236}">
                <a16:creationId xmlns:a16="http://schemas.microsoft.com/office/drawing/2014/main" id="{75A9A999-A5A3-4817-8459-1CB0598066FC}"/>
              </a:ext>
            </a:extLst>
          </p:cNvPr>
          <p:cNvSpPr txBox="1">
            <a:spLocks/>
          </p:cNvSpPr>
          <p:nvPr/>
        </p:nvSpPr>
        <p:spPr>
          <a:xfrm>
            <a:off x="6145476" y="1672797"/>
            <a:ext cx="1241298" cy="2763836"/>
          </a:xfrm>
          <a:prstGeom prst="rect">
            <a:avLst/>
          </a:prstGeom>
          <a:solidFill>
            <a:srgbClr val="EAEAEA"/>
          </a:solidFill>
          <a:ln w="19050">
            <a:solidFill>
              <a:schemeClr val="tx1"/>
            </a:solidFill>
          </a:ln>
        </p:spPr>
        <p:txBody>
          <a:bodyPr vert="horz" lIns="135000" tIns="34290" rIns="68580" bIns="3429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defTabSz="685800">
              <a:spcBef>
                <a:spcPts val="300"/>
              </a:spcBef>
              <a:buClr>
                <a:srgbClr val="8E006C"/>
              </a:buClr>
              <a:buNone/>
              <a:defRPr/>
            </a:pPr>
            <a:r>
              <a:rPr lang="en-US" sz="1200" b="1" dirty="0">
                <a:solidFill>
                  <a:srgbClr val="000000"/>
                </a:solidFill>
                <a:latin typeface="Arial"/>
              </a:rPr>
              <a:t>Milestones</a:t>
            </a: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0" indent="0" defTabSz="685800">
              <a:spcBef>
                <a:spcPts val="300"/>
              </a:spcBef>
              <a:buClr>
                <a:srgbClr val="8E006C"/>
              </a:buClr>
              <a:buNone/>
              <a:defRPr/>
            </a:pPr>
            <a:endParaRPr lang="en-US" sz="1050" dirty="0">
              <a:solidFill>
                <a:srgbClr val="454D55"/>
              </a:solidFill>
              <a:latin typeface="Times New Roman"/>
            </a:endParaRPr>
          </a:p>
        </p:txBody>
      </p:sp>
      <p:sp>
        <p:nvSpPr>
          <p:cNvPr id="14" name="Text Placeholder 4">
            <a:extLst>
              <a:ext uri="{FF2B5EF4-FFF2-40B4-BE49-F238E27FC236}">
                <a16:creationId xmlns:a16="http://schemas.microsoft.com/office/drawing/2014/main" id="{75A9A999-A5A3-4817-8459-1CB0598066FC}"/>
              </a:ext>
            </a:extLst>
          </p:cNvPr>
          <p:cNvSpPr txBox="1">
            <a:spLocks/>
          </p:cNvSpPr>
          <p:nvPr/>
        </p:nvSpPr>
        <p:spPr>
          <a:xfrm>
            <a:off x="7664471" y="1672797"/>
            <a:ext cx="1241298" cy="2674461"/>
          </a:xfrm>
          <a:prstGeom prst="rect">
            <a:avLst/>
          </a:prstGeom>
          <a:solidFill>
            <a:srgbClr val="EAEAEA"/>
          </a:solidFill>
          <a:ln w="19050">
            <a:solidFill>
              <a:schemeClr val="tx1"/>
            </a:solidFill>
          </a:ln>
        </p:spPr>
        <p:txBody>
          <a:bodyPr vert="horz" lIns="135000" tIns="34290" rIns="68580" bIns="3429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r>
              <a:rPr lang="en-US" sz="1200" b="1" dirty="0">
                <a:solidFill>
                  <a:srgbClr val="000000"/>
                </a:solidFill>
                <a:latin typeface="Arial"/>
              </a:rPr>
              <a:t>Milestones</a:t>
            </a: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EMHP/Supervisor training is complete</a:t>
            </a:r>
          </a:p>
          <a:p>
            <a:pPr marL="108000" indent="0" defTabSz="685800">
              <a:spcBef>
                <a:spcPts val="300"/>
              </a:spcBef>
              <a:buClr>
                <a:srgbClr val="8E006C"/>
              </a:buClr>
              <a:buNone/>
              <a:defRPr/>
            </a:pPr>
            <a:endParaRPr lang="en-US" sz="1200" b="1" dirty="0">
              <a:solidFill>
                <a:srgbClr val="000000"/>
              </a:solidFill>
              <a:latin typeface="Arial"/>
            </a:endParaRPr>
          </a:p>
          <a:p>
            <a:pPr marL="108000" indent="0" defTabSz="685800">
              <a:spcBef>
                <a:spcPts val="300"/>
              </a:spcBef>
              <a:buClr>
                <a:srgbClr val="8E006C"/>
              </a:buClr>
              <a:buNone/>
              <a:defRPr/>
            </a:pPr>
            <a:r>
              <a:rPr lang="en-US" sz="900" b="1" dirty="0">
                <a:solidFill>
                  <a:srgbClr val="000000"/>
                </a:solidFill>
                <a:latin typeface="Arial"/>
              </a:rPr>
              <a:t>Model to be fully implemented across all 32 schools</a:t>
            </a:r>
          </a:p>
          <a:p>
            <a:pPr marL="108000" indent="0" defTabSz="685800">
              <a:spcBef>
                <a:spcPts val="300"/>
              </a:spcBef>
              <a:buClr>
                <a:srgbClr val="8E006C"/>
              </a:buClr>
              <a:buNone/>
              <a:defRPr/>
            </a:pPr>
            <a:endParaRPr lang="en-US" sz="900" b="1" dirty="0">
              <a:solidFill>
                <a:srgbClr val="000000"/>
              </a:solidFill>
              <a:latin typeface="Arial"/>
            </a:endParaRPr>
          </a:p>
          <a:p>
            <a:pPr marL="108000" indent="0" defTabSz="685800">
              <a:spcBef>
                <a:spcPts val="300"/>
              </a:spcBef>
              <a:buClr>
                <a:srgbClr val="8E006C"/>
              </a:buClr>
              <a:buNone/>
              <a:defRPr/>
            </a:pPr>
            <a:endParaRPr lang="en-US" sz="90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108000" indent="0" defTabSz="685800">
              <a:spcBef>
                <a:spcPts val="300"/>
              </a:spcBef>
              <a:buClr>
                <a:srgbClr val="8E006C"/>
              </a:buClr>
              <a:buNone/>
              <a:defRPr/>
            </a:pPr>
            <a:endParaRPr lang="en-US" sz="1350" b="1" dirty="0">
              <a:solidFill>
                <a:srgbClr val="000000"/>
              </a:solidFill>
              <a:latin typeface="Arial"/>
            </a:endParaRPr>
          </a:p>
          <a:p>
            <a:pPr marL="0" indent="0" defTabSz="685800">
              <a:spcBef>
                <a:spcPts val="300"/>
              </a:spcBef>
              <a:buClr>
                <a:srgbClr val="8E006C"/>
              </a:buClr>
              <a:buNone/>
              <a:defRPr/>
            </a:pPr>
            <a:endParaRPr lang="en-US" sz="1050" dirty="0">
              <a:solidFill>
                <a:srgbClr val="454D55"/>
              </a:solidFill>
              <a:latin typeface="Times New Roman"/>
            </a:endParaRPr>
          </a:p>
        </p:txBody>
      </p:sp>
      <p:sp>
        <p:nvSpPr>
          <p:cNvPr id="15" name="Oval 14"/>
          <p:cNvSpPr/>
          <p:nvPr/>
        </p:nvSpPr>
        <p:spPr>
          <a:xfrm>
            <a:off x="284578" y="4583194"/>
            <a:ext cx="1098386" cy="780022"/>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err="1">
                <a:solidFill>
                  <a:srgbClr val="000000"/>
                </a:solidFill>
                <a:latin typeface="Arial"/>
              </a:rPr>
              <a:t>Qtr</a:t>
            </a:r>
            <a:r>
              <a:rPr lang="en-GB" sz="1350" b="1" dirty="0">
                <a:solidFill>
                  <a:srgbClr val="000000"/>
                </a:solidFill>
                <a:latin typeface="Arial"/>
              </a:rPr>
              <a:t> 3</a:t>
            </a:r>
          </a:p>
          <a:p>
            <a:pPr algn="ctr" defTabSz="685800">
              <a:defRPr/>
            </a:pPr>
            <a:r>
              <a:rPr lang="en-GB" sz="1350" dirty="0">
                <a:solidFill>
                  <a:srgbClr val="000000"/>
                </a:solidFill>
                <a:latin typeface="Arial"/>
              </a:rPr>
              <a:t>Oct - Dec</a:t>
            </a:r>
          </a:p>
        </p:txBody>
      </p:sp>
      <p:sp>
        <p:nvSpPr>
          <p:cNvPr id="25" name="Rectangle 24"/>
          <p:cNvSpPr/>
          <p:nvPr/>
        </p:nvSpPr>
        <p:spPr>
          <a:xfrm>
            <a:off x="284578" y="5509569"/>
            <a:ext cx="1219531" cy="324365"/>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a:solidFill>
                  <a:srgbClr val="000000"/>
                </a:solidFill>
                <a:latin typeface="Arial"/>
              </a:rPr>
              <a:t>2019</a:t>
            </a:r>
          </a:p>
        </p:txBody>
      </p:sp>
      <p:sp>
        <p:nvSpPr>
          <p:cNvPr id="26" name="Rectangle 25"/>
          <p:cNvSpPr/>
          <p:nvPr/>
        </p:nvSpPr>
        <p:spPr>
          <a:xfrm>
            <a:off x="1693069" y="5509569"/>
            <a:ext cx="5742182" cy="324365"/>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a:solidFill>
                  <a:srgbClr val="000000"/>
                </a:solidFill>
                <a:latin typeface="Arial"/>
              </a:rPr>
              <a:t>2020</a:t>
            </a:r>
          </a:p>
        </p:txBody>
      </p:sp>
      <p:sp>
        <p:nvSpPr>
          <p:cNvPr id="27" name="Rectangle 26"/>
          <p:cNvSpPr/>
          <p:nvPr/>
        </p:nvSpPr>
        <p:spPr>
          <a:xfrm>
            <a:off x="7664472" y="5509569"/>
            <a:ext cx="1219531" cy="324365"/>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a:solidFill>
                  <a:srgbClr val="000000"/>
                </a:solidFill>
                <a:latin typeface="Arial"/>
              </a:rPr>
              <a:t>2021</a:t>
            </a:r>
          </a:p>
        </p:txBody>
      </p:sp>
      <p:sp>
        <p:nvSpPr>
          <p:cNvPr id="34" name="Oval 33"/>
          <p:cNvSpPr/>
          <p:nvPr/>
        </p:nvSpPr>
        <p:spPr>
          <a:xfrm>
            <a:off x="1693069" y="4595148"/>
            <a:ext cx="1169842" cy="780022"/>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err="1">
                <a:solidFill>
                  <a:srgbClr val="000000"/>
                </a:solidFill>
                <a:latin typeface="Arial"/>
              </a:rPr>
              <a:t>Qtr</a:t>
            </a:r>
            <a:r>
              <a:rPr lang="en-GB" sz="1350" b="1" dirty="0">
                <a:solidFill>
                  <a:srgbClr val="000000"/>
                </a:solidFill>
                <a:latin typeface="Arial"/>
              </a:rPr>
              <a:t> 4</a:t>
            </a:r>
          </a:p>
          <a:p>
            <a:pPr algn="ctr" defTabSz="685800">
              <a:defRPr/>
            </a:pPr>
            <a:r>
              <a:rPr lang="en-GB" sz="1350" dirty="0">
                <a:solidFill>
                  <a:srgbClr val="000000"/>
                </a:solidFill>
                <a:latin typeface="Arial"/>
              </a:rPr>
              <a:t>Jan - Mar</a:t>
            </a:r>
          </a:p>
        </p:txBody>
      </p:sp>
      <p:sp>
        <p:nvSpPr>
          <p:cNvPr id="35" name="Oval 34"/>
          <p:cNvSpPr/>
          <p:nvPr/>
        </p:nvSpPr>
        <p:spPr>
          <a:xfrm>
            <a:off x="3215322" y="4587475"/>
            <a:ext cx="1169842" cy="780022"/>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err="1">
                <a:solidFill>
                  <a:srgbClr val="000000"/>
                </a:solidFill>
                <a:latin typeface="Arial"/>
              </a:rPr>
              <a:t>Qtr</a:t>
            </a:r>
            <a:r>
              <a:rPr lang="en-GB" sz="1350" b="1" dirty="0">
                <a:solidFill>
                  <a:srgbClr val="000000"/>
                </a:solidFill>
                <a:latin typeface="Arial"/>
              </a:rPr>
              <a:t> 1</a:t>
            </a:r>
          </a:p>
          <a:p>
            <a:pPr algn="ctr" defTabSz="685800">
              <a:defRPr/>
            </a:pPr>
            <a:r>
              <a:rPr lang="en-GB" sz="1350" dirty="0">
                <a:solidFill>
                  <a:srgbClr val="000000"/>
                </a:solidFill>
                <a:latin typeface="Arial"/>
              </a:rPr>
              <a:t>Apr - Jun</a:t>
            </a:r>
          </a:p>
        </p:txBody>
      </p:sp>
      <p:sp>
        <p:nvSpPr>
          <p:cNvPr id="36" name="Oval 35"/>
          <p:cNvSpPr/>
          <p:nvPr/>
        </p:nvSpPr>
        <p:spPr>
          <a:xfrm>
            <a:off x="4770045" y="4575522"/>
            <a:ext cx="1169842" cy="780022"/>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err="1">
                <a:solidFill>
                  <a:srgbClr val="000000"/>
                </a:solidFill>
                <a:latin typeface="Arial"/>
              </a:rPr>
              <a:t>Qtr</a:t>
            </a:r>
            <a:r>
              <a:rPr lang="en-GB" sz="1350" b="1" dirty="0">
                <a:solidFill>
                  <a:srgbClr val="000000"/>
                </a:solidFill>
                <a:latin typeface="Arial"/>
              </a:rPr>
              <a:t> 2</a:t>
            </a:r>
          </a:p>
          <a:p>
            <a:pPr algn="ctr" defTabSz="685800">
              <a:defRPr/>
            </a:pPr>
            <a:r>
              <a:rPr lang="en-GB" sz="1350" dirty="0">
                <a:solidFill>
                  <a:srgbClr val="000000"/>
                </a:solidFill>
                <a:latin typeface="Arial"/>
              </a:rPr>
              <a:t>Jul - Sep</a:t>
            </a:r>
          </a:p>
        </p:txBody>
      </p:sp>
      <p:sp>
        <p:nvSpPr>
          <p:cNvPr id="37" name="Oval 36"/>
          <p:cNvSpPr/>
          <p:nvPr/>
        </p:nvSpPr>
        <p:spPr>
          <a:xfrm>
            <a:off x="6216933" y="4583194"/>
            <a:ext cx="1169842" cy="780022"/>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err="1">
                <a:solidFill>
                  <a:srgbClr val="000000"/>
                </a:solidFill>
                <a:latin typeface="Arial"/>
              </a:rPr>
              <a:t>Qtr</a:t>
            </a:r>
            <a:r>
              <a:rPr lang="en-GB" sz="1350" b="1" dirty="0">
                <a:solidFill>
                  <a:srgbClr val="000000"/>
                </a:solidFill>
                <a:latin typeface="Arial"/>
              </a:rPr>
              <a:t> 3</a:t>
            </a:r>
          </a:p>
          <a:p>
            <a:pPr algn="ctr" defTabSz="685800">
              <a:defRPr/>
            </a:pPr>
            <a:r>
              <a:rPr lang="en-GB" sz="1350" dirty="0">
                <a:solidFill>
                  <a:srgbClr val="000000"/>
                </a:solidFill>
                <a:latin typeface="Arial"/>
              </a:rPr>
              <a:t>Oct - Dec</a:t>
            </a:r>
          </a:p>
        </p:txBody>
      </p:sp>
      <p:sp>
        <p:nvSpPr>
          <p:cNvPr id="38" name="Oval 37"/>
          <p:cNvSpPr/>
          <p:nvPr/>
        </p:nvSpPr>
        <p:spPr>
          <a:xfrm>
            <a:off x="7735928" y="4595148"/>
            <a:ext cx="1169842" cy="780022"/>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b="1" dirty="0" err="1">
                <a:solidFill>
                  <a:srgbClr val="000000"/>
                </a:solidFill>
                <a:latin typeface="Arial"/>
              </a:rPr>
              <a:t>Qtr</a:t>
            </a:r>
            <a:r>
              <a:rPr lang="en-GB" sz="1350" b="1" dirty="0">
                <a:solidFill>
                  <a:srgbClr val="000000"/>
                </a:solidFill>
                <a:latin typeface="Arial"/>
              </a:rPr>
              <a:t> 4</a:t>
            </a:r>
          </a:p>
          <a:p>
            <a:pPr algn="ctr" defTabSz="685800">
              <a:defRPr/>
            </a:pPr>
            <a:r>
              <a:rPr lang="en-GB" sz="1350" dirty="0">
                <a:solidFill>
                  <a:srgbClr val="000000"/>
                </a:solidFill>
                <a:latin typeface="Arial"/>
              </a:rPr>
              <a:t>Jan - Mar</a:t>
            </a:r>
          </a:p>
        </p:txBody>
      </p:sp>
    </p:spTree>
    <p:extLst>
      <p:ext uri="{BB962C8B-B14F-4D97-AF65-F5344CB8AC3E}">
        <p14:creationId xmlns:p14="http://schemas.microsoft.com/office/powerpoint/2010/main" val="1987764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Structure – SMT</a:t>
            </a:r>
          </a:p>
        </p:txBody>
      </p:sp>
      <p:sp>
        <p:nvSpPr>
          <p:cNvPr id="3" name="Content Placeholder 2"/>
          <p:cNvSpPr>
            <a:spLocks noGrp="1"/>
          </p:cNvSpPr>
          <p:nvPr>
            <p:ph idx="1"/>
          </p:nvPr>
        </p:nvSpPr>
        <p:spPr>
          <a:xfrm>
            <a:off x="430213" y="1700213"/>
            <a:ext cx="8229600" cy="4525962"/>
          </a:xfrm>
          <a:ln w="19050">
            <a:solidFill>
              <a:schemeClr val="bg1">
                <a:lumMod val="50000"/>
              </a:schemeClr>
            </a:solidFill>
          </a:ln>
        </p:spPr>
        <p:txBody>
          <a:bodyPr/>
          <a:lstStyle/>
          <a:p>
            <a:pPr marL="0" indent="0">
              <a:buFontTx/>
              <a:buNone/>
              <a:defRPr/>
            </a:pPr>
            <a:endParaRPr lang="en-GB" dirty="0" smtClean="0"/>
          </a:p>
          <a:p>
            <a:pPr marL="0" indent="0">
              <a:buFontTx/>
              <a:buNone/>
              <a:defRPr/>
            </a:pPr>
            <a:endParaRPr lang="en-GB" dirty="0" smtClean="0"/>
          </a:p>
        </p:txBody>
      </p:sp>
      <p:sp>
        <p:nvSpPr>
          <p:cNvPr id="5124" name="Slide Number Placeholder 3"/>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A819D76-2544-40A2-80B9-07055A413888}"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25" name="Rectangle 7"/>
          <p:cNvSpPr>
            <a:spLocks noChangeArrowheads="1"/>
          </p:cNvSpPr>
          <p:nvPr/>
        </p:nvSpPr>
        <p:spPr bwMode="auto">
          <a:xfrm>
            <a:off x="4356100" y="2565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26" name="Rectangle 8"/>
          <p:cNvSpPr>
            <a:spLocks noChangeArrowheads="1"/>
          </p:cNvSpPr>
          <p:nvPr/>
        </p:nvSpPr>
        <p:spPr bwMode="auto">
          <a:xfrm>
            <a:off x="1258888" y="46529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Rectangle 10"/>
          <p:cNvSpPr/>
          <p:nvPr/>
        </p:nvSpPr>
        <p:spPr>
          <a:xfrm>
            <a:off x="1258888" y="3644900"/>
            <a:ext cx="1584325" cy="143986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Adam Shepherd</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Assessment &amp; Intervention Service</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Tel: </a:t>
            </a:r>
            <a:r>
              <a:rPr kumimoji="0" lang="en-GB" sz="1100" b="0" i="0" u="none" strike="noStrike" kern="1200" cap="none" spc="0" normalizeH="0" baseline="0" noProof="0" dirty="0">
                <a:ln>
                  <a:noFill/>
                </a:ln>
                <a:solidFill>
                  <a:srgbClr val="000000"/>
                </a:solidFill>
                <a:effectLst/>
                <a:uLnTx/>
                <a:uFillTx/>
                <a:latin typeface="Arial"/>
                <a:ea typeface="+mn-ea"/>
                <a:cs typeface="+mn-cs"/>
              </a:rPr>
              <a:t>023 9243 7671</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12" name="Rectangle 11"/>
          <p:cNvSpPr/>
          <p:nvPr/>
        </p:nvSpPr>
        <p:spPr>
          <a:xfrm>
            <a:off x="3779838" y="2060575"/>
            <a:ext cx="1490662" cy="1419225"/>
          </a:xfrm>
          <a:prstGeom prst="rect">
            <a:avLst/>
          </a:prstGeom>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Sarah Daly</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Deputy Director</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Tel: 023 9284 1154</a:t>
            </a:r>
          </a:p>
          <a:p>
            <a:pPr marL="0" marR="0" lvl="0" indent="0" algn="ctr" defTabSz="914400" rtl="0" eaLnBrk="1" fontAlgn="base" latinLnBrk="0" hangingPunct="1">
              <a:lnSpc>
                <a:spcPct val="107000"/>
              </a:lnSpc>
              <a:spcBef>
                <a:spcPct val="50000"/>
              </a:spcBef>
              <a:spcAft>
                <a:spcPts val="80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14" name="Rectangle 13"/>
          <p:cNvSpPr/>
          <p:nvPr/>
        </p:nvSpPr>
        <p:spPr>
          <a:xfrm>
            <a:off x="3025775" y="3644900"/>
            <a:ext cx="1444625" cy="1439863"/>
          </a:xfrm>
          <a:prstGeom prst="rect">
            <a:avLst/>
          </a:prstGeom>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Denise Lingham</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Safeguarding Monitoring</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Tel: </a:t>
            </a:r>
            <a:r>
              <a:rPr kumimoji="0" lang="en-GB" sz="1100" b="0" i="0" u="none" strike="noStrike" kern="1200" cap="none" spc="0" normalizeH="0" baseline="0" noProof="0" dirty="0">
                <a:ln>
                  <a:noFill/>
                </a:ln>
                <a:solidFill>
                  <a:srgbClr val="000000"/>
                </a:solidFill>
                <a:effectLst/>
                <a:uLnTx/>
                <a:uFillTx/>
                <a:latin typeface="Arial"/>
                <a:ea typeface="+mn-ea"/>
                <a:cs typeface="+mn-cs"/>
              </a:rPr>
              <a:t>023 9243 7670</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15" name="Rectangle 14"/>
          <p:cNvSpPr/>
          <p:nvPr/>
        </p:nvSpPr>
        <p:spPr>
          <a:xfrm>
            <a:off x="4643438" y="3644900"/>
            <a:ext cx="1441450" cy="1439863"/>
          </a:xfrm>
          <a:prstGeom prst="rect">
            <a:avLst/>
          </a:prstGeom>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Kate Freeman</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Looked After Children</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Tel: </a:t>
            </a:r>
            <a:r>
              <a:rPr kumimoji="0" lang="en-GB" sz="1100" b="0" i="0" u="none" strike="noStrike" kern="1200" cap="none" spc="0" normalizeH="0" baseline="0" noProof="0" dirty="0">
                <a:ln>
                  <a:noFill/>
                </a:ln>
                <a:solidFill>
                  <a:srgbClr val="000000"/>
                </a:solidFill>
                <a:effectLst/>
                <a:uLnTx/>
                <a:uFillTx/>
                <a:latin typeface="Arial"/>
                <a:ea typeface="+mn-ea"/>
                <a:cs typeface="+mn-cs"/>
              </a:rPr>
              <a:t>023 9283 4652</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16" name="Rectangle 15"/>
          <p:cNvSpPr/>
          <p:nvPr/>
        </p:nvSpPr>
        <p:spPr>
          <a:xfrm>
            <a:off x="6227763" y="3644900"/>
            <a:ext cx="1512887" cy="1439863"/>
          </a:xfrm>
          <a:prstGeom prst="rect">
            <a:avLst/>
          </a:prstGeom>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Bruce Marr</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Harm and Exploitation</a:t>
            </a:r>
          </a:p>
          <a:p>
            <a:pPr marL="0" marR="0" lvl="0" indent="0" algn="ctr" defTabSz="914400" rtl="0" eaLnBrk="1" fontAlgn="base" latinLnBrk="0" hangingPunct="1">
              <a:lnSpc>
                <a:spcPct val="107000"/>
              </a:lnSpc>
              <a:spcBef>
                <a:spcPct val="5000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Tel: </a:t>
            </a:r>
            <a:r>
              <a:rPr kumimoji="0" lang="en-GB" sz="1100" b="0" i="0" u="none" strike="noStrike" kern="1200" cap="none" spc="0" normalizeH="0" baseline="0" noProof="0" dirty="0">
                <a:ln>
                  <a:noFill/>
                </a:ln>
                <a:solidFill>
                  <a:srgbClr val="000000"/>
                </a:solidFill>
                <a:effectLst/>
                <a:uLnTx/>
                <a:uFillTx/>
                <a:latin typeface="Arial"/>
                <a:ea typeface="+mn-ea"/>
                <a:cs typeface="+mn-cs"/>
              </a:rPr>
              <a:t>023 9268 8569</a:t>
            </a:r>
            <a:endParaRPr kumimoji="0" lang="en-GB"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1973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The 3 Core functions of a Mental Health Support Team</a:t>
            </a:r>
          </a:p>
        </p:txBody>
      </p:sp>
      <p:sp>
        <p:nvSpPr>
          <p:cNvPr id="17411" name="Content Placeholder 2"/>
          <p:cNvSpPr>
            <a:spLocks noGrp="1"/>
          </p:cNvSpPr>
          <p:nvPr>
            <p:ph idx="1"/>
          </p:nvPr>
        </p:nvSpPr>
        <p:spPr/>
        <p:txBody>
          <a:bodyPr/>
          <a:lstStyle/>
          <a:p>
            <a:pPr marL="342900" indent="-342900">
              <a:buFontTx/>
              <a:buAutoNum type="arabicPeriod"/>
              <a:defRPr/>
            </a:pPr>
            <a:r>
              <a:rPr lang="en-US" altLang="en-US" dirty="0" smtClean="0"/>
              <a:t>Delivering evidence based interventions for mild to moderate mental health issues</a:t>
            </a:r>
          </a:p>
          <a:p>
            <a:pPr marL="342900" indent="-342900">
              <a:buFontTx/>
              <a:buAutoNum type="arabicPeriod"/>
              <a:defRPr/>
            </a:pPr>
            <a:endParaRPr lang="en-US" altLang="en-US" dirty="0" smtClean="0"/>
          </a:p>
          <a:p>
            <a:pPr marL="342900" indent="-342900">
              <a:buFontTx/>
              <a:buAutoNum type="arabicPeriod"/>
              <a:defRPr/>
            </a:pPr>
            <a:r>
              <a:rPr lang="en-US" altLang="en-US" dirty="0" smtClean="0"/>
              <a:t>Supporting the senior mental health lead in each school or college to introduce or develop their whole school or college approach</a:t>
            </a:r>
          </a:p>
          <a:p>
            <a:pPr marL="342900" indent="-342900">
              <a:buFontTx/>
              <a:buAutoNum type="arabicPeriod"/>
              <a:defRPr/>
            </a:pPr>
            <a:endParaRPr lang="en-US" altLang="en-US" dirty="0" smtClean="0"/>
          </a:p>
          <a:p>
            <a:pPr marL="342900" indent="-342900">
              <a:buFontTx/>
              <a:buAutoNum type="arabicPeriod"/>
              <a:defRPr/>
            </a:pPr>
            <a:r>
              <a:rPr lang="en-US" altLang="en-US" dirty="0" smtClean="0"/>
              <a:t>Giving timely advice to school and college staff, and liaising with external specialist services, to help children and young people to get the right support and stay in education.</a:t>
            </a:r>
            <a:endParaRPr lang="en-GB" altLang="en-US" dirty="0" smtClean="0"/>
          </a:p>
        </p:txBody>
      </p:sp>
    </p:spTree>
    <p:extLst>
      <p:ext uri="{BB962C8B-B14F-4D97-AF65-F5344CB8AC3E}">
        <p14:creationId xmlns:p14="http://schemas.microsoft.com/office/powerpoint/2010/main" val="269854652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dirty="0" smtClean="0"/>
              <a:t>SEMH brief updates</a:t>
            </a:r>
          </a:p>
        </p:txBody>
      </p:sp>
      <p:sp>
        <p:nvSpPr>
          <p:cNvPr id="17411" name="Content Placeholder 2"/>
          <p:cNvSpPr>
            <a:spLocks noGrp="1"/>
          </p:cNvSpPr>
          <p:nvPr>
            <p:ph idx="1"/>
          </p:nvPr>
        </p:nvSpPr>
        <p:spPr/>
        <p:txBody>
          <a:bodyPr/>
          <a:lstStyle/>
          <a:p>
            <a:pPr>
              <a:defRPr/>
            </a:pPr>
            <a:r>
              <a:rPr lang="en-US" altLang="en-US" sz="2100" dirty="0"/>
              <a:t>Survey re SEMH support to schools coming out shortly</a:t>
            </a:r>
          </a:p>
          <a:p>
            <a:pPr>
              <a:defRPr/>
            </a:pPr>
            <a:endParaRPr lang="en-US" altLang="en-US" sz="2100" dirty="0"/>
          </a:p>
          <a:p>
            <a:pPr>
              <a:defRPr/>
            </a:pPr>
            <a:r>
              <a:rPr lang="en-US" altLang="en-US" sz="2100" dirty="0"/>
              <a:t>Mental Health Awareness Training available by half-term on PLG</a:t>
            </a:r>
          </a:p>
          <a:p>
            <a:pPr>
              <a:defRPr/>
            </a:pPr>
            <a:endParaRPr lang="en-US" altLang="en-US" sz="2100" dirty="0"/>
          </a:p>
          <a:p>
            <a:pPr>
              <a:defRPr/>
            </a:pPr>
            <a:r>
              <a:rPr lang="en-US" altLang="en-US" sz="2100" dirty="0"/>
              <a:t>U Matter – talking therapies service recommissioned to cover ages 8-18</a:t>
            </a:r>
            <a:endParaRPr lang="en-GB" altLang="en-US" sz="2100" dirty="0"/>
          </a:p>
        </p:txBody>
      </p:sp>
    </p:spTree>
    <p:extLst>
      <p:ext uri="{BB962C8B-B14F-4D97-AF65-F5344CB8AC3E}">
        <p14:creationId xmlns:p14="http://schemas.microsoft.com/office/powerpoint/2010/main" val="301264596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School attendance publicity campaign </a:t>
            </a:r>
            <a:endParaRPr lang="en-GB" b="1" dirty="0"/>
          </a:p>
        </p:txBody>
      </p:sp>
      <p:sp>
        <p:nvSpPr>
          <p:cNvPr id="3" name="Content Placeholder 2"/>
          <p:cNvSpPr>
            <a:spLocks noGrp="1"/>
          </p:cNvSpPr>
          <p:nvPr>
            <p:ph idx="1"/>
          </p:nvPr>
        </p:nvSpPr>
        <p:spPr/>
        <p:txBody>
          <a:bodyPr/>
          <a:lstStyle/>
          <a:p>
            <a:pPr marL="0" indent="0">
              <a:buNone/>
            </a:pPr>
            <a:r>
              <a:rPr lang="en-GB" sz="2400" dirty="0"/>
              <a:t>Focus for Autumn term 2019: Anti-bullying </a:t>
            </a:r>
          </a:p>
        </p:txBody>
      </p:sp>
      <p:sp>
        <p:nvSpPr>
          <p:cNvPr id="4" name="Footer Placeholder 3"/>
          <p:cNvSpPr>
            <a:spLocks noGrp="1"/>
          </p:cNvSpPr>
          <p:nvPr>
            <p:ph type="ftr" sz="quarter" idx="11"/>
          </p:nvPr>
        </p:nvSpPr>
        <p:spPr/>
        <p:txBody>
          <a:bodyPr/>
          <a:lstStyle/>
          <a:p>
            <a:pPr defTabSz="685800"/>
            <a:r>
              <a:rPr lang="en-GB">
                <a:solidFill>
                  <a:prstClr val="black">
                    <a:tint val="75000"/>
                  </a:prstClr>
                </a:solidFill>
                <a:latin typeface="Calibri" panose="020F0502020204030204"/>
              </a:rPr>
              <a:t>Portsmouth City Council Inclusion Service Twitter @portsmouthinclusion</a:t>
            </a:r>
          </a:p>
        </p:txBody>
      </p:sp>
      <p:sp>
        <p:nvSpPr>
          <p:cNvPr id="5" name="Slide Number Placeholder 4"/>
          <p:cNvSpPr>
            <a:spLocks noGrp="1"/>
          </p:cNvSpPr>
          <p:nvPr>
            <p:ph type="sldNum" sz="quarter" idx="12"/>
          </p:nvPr>
        </p:nvSpPr>
        <p:spPr/>
        <p:txBody>
          <a:bodyPr/>
          <a:lstStyle/>
          <a:p>
            <a:pPr defTabSz="685800"/>
            <a:fld id="{EF7B9E10-6D90-42D8-8879-8AB7499A118E}" type="slidenum">
              <a:rPr lang="en-GB">
                <a:solidFill>
                  <a:prstClr val="black">
                    <a:tint val="75000"/>
                  </a:prstClr>
                </a:solidFill>
                <a:latin typeface="Calibri" panose="020F0502020204030204"/>
              </a:rPr>
              <a:pPr defTabSz="685800"/>
              <a:t>52</a:t>
            </a:fld>
            <a:endParaRPr lang="en-GB">
              <a:solidFill>
                <a:prstClr val="black">
                  <a:tint val="75000"/>
                </a:prstClr>
              </a:solidFill>
              <a:latin typeface="Calibri" panose="020F0502020204030204"/>
            </a:endParaRPr>
          </a:p>
        </p:txBody>
      </p:sp>
      <p:pic>
        <p:nvPicPr>
          <p:cNvPr id="6" name="Picture 5"/>
          <p:cNvPicPr>
            <a:picLocks noChangeAspect="1"/>
          </p:cNvPicPr>
          <p:nvPr/>
        </p:nvPicPr>
        <p:blipFill>
          <a:blip r:embed="rId2"/>
          <a:stretch>
            <a:fillRect/>
          </a:stretch>
        </p:blipFill>
        <p:spPr>
          <a:xfrm>
            <a:off x="6763183" y="1821784"/>
            <a:ext cx="2100263" cy="1221581"/>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4517">
            <a:off x="5087290" y="2836754"/>
            <a:ext cx="2090975" cy="2965922"/>
          </a:xfrm>
          <a:prstGeom prst="rect">
            <a:avLst/>
          </a:prstGeom>
        </p:spPr>
      </p:pic>
      <p:pic>
        <p:nvPicPr>
          <p:cNvPr id="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6" y="2842995"/>
            <a:ext cx="3368387" cy="2526658"/>
          </a:xfrm>
          <a:prstGeom prst="rect">
            <a:avLst/>
          </a:prstGeom>
        </p:spPr>
      </p:pic>
    </p:spTree>
    <p:extLst>
      <p:ext uri="{BB962C8B-B14F-4D97-AF65-F5344CB8AC3E}">
        <p14:creationId xmlns:p14="http://schemas.microsoft.com/office/powerpoint/2010/main" val="1117569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Feedback from focus groups </a:t>
            </a:r>
            <a:endParaRPr lang="en-GB" b="1" dirty="0"/>
          </a:p>
        </p:txBody>
      </p:sp>
      <p:sp>
        <p:nvSpPr>
          <p:cNvPr id="3" name="Content Placeholder 2"/>
          <p:cNvSpPr>
            <a:spLocks noGrp="1"/>
          </p:cNvSpPr>
          <p:nvPr>
            <p:ph idx="1"/>
          </p:nvPr>
        </p:nvSpPr>
        <p:spPr/>
        <p:txBody>
          <a:bodyPr>
            <a:normAutofit/>
          </a:bodyPr>
          <a:lstStyle/>
          <a:p>
            <a:r>
              <a:rPr lang="en-GB" dirty="0"/>
              <a:t>All students thought education (as a concept rather than specifically located in classroom teaching) was very </a:t>
            </a:r>
            <a:r>
              <a:rPr lang="en-GB" dirty="0" smtClean="0"/>
              <a:t>important</a:t>
            </a:r>
            <a:endParaRPr lang="en-GB" dirty="0"/>
          </a:p>
          <a:p>
            <a:r>
              <a:rPr lang="en-GB" dirty="0"/>
              <a:t>All of the students valued education as a means to gaining a good job in the future</a:t>
            </a:r>
          </a:p>
          <a:p>
            <a:pPr marL="0" indent="0">
              <a:buNone/>
            </a:pPr>
            <a:r>
              <a:rPr lang="en-GB" dirty="0" smtClean="0"/>
              <a:t>However, </a:t>
            </a:r>
          </a:p>
          <a:p>
            <a:r>
              <a:rPr lang="en-GB" dirty="0"/>
              <a:t>For </a:t>
            </a:r>
            <a:r>
              <a:rPr lang="en-GB" dirty="0" smtClean="0"/>
              <a:t>some students, </a:t>
            </a:r>
            <a:r>
              <a:rPr lang="en-GB" dirty="0"/>
              <a:t>school was seen as a source of boredom and </a:t>
            </a:r>
            <a:r>
              <a:rPr lang="en-GB" dirty="0" smtClean="0"/>
              <a:t>frustration</a:t>
            </a:r>
            <a:endParaRPr lang="en-GB" dirty="0"/>
          </a:p>
          <a:p>
            <a:r>
              <a:rPr lang="en-GB" dirty="0" smtClean="0"/>
              <a:t>Some students, </a:t>
            </a:r>
            <a:r>
              <a:rPr lang="en-GB" dirty="0"/>
              <a:t>believed they had little or no support at school </a:t>
            </a:r>
          </a:p>
          <a:p>
            <a:r>
              <a:rPr lang="en-GB" dirty="0"/>
              <a:t>For </a:t>
            </a:r>
            <a:r>
              <a:rPr lang="en-GB" dirty="0" smtClean="0"/>
              <a:t>some students </a:t>
            </a:r>
            <a:r>
              <a:rPr lang="en-GB" dirty="0"/>
              <a:t>school was not an enjoyable place to attend and was a site for anxiety and stress  </a:t>
            </a:r>
          </a:p>
          <a:p>
            <a:r>
              <a:rPr lang="en-GB" dirty="0"/>
              <a:t>There were lots of medical reasons for non-attendance at school</a:t>
            </a:r>
          </a:p>
          <a:p>
            <a:pPr marL="0" indent="0">
              <a:buNone/>
            </a:pPr>
            <a:endParaRPr lang="en-GB" dirty="0"/>
          </a:p>
        </p:txBody>
      </p:sp>
      <p:sp>
        <p:nvSpPr>
          <p:cNvPr id="4" name="Footer Placeholder 3"/>
          <p:cNvSpPr>
            <a:spLocks noGrp="1"/>
          </p:cNvSpPr>
          <p:nvPr>
            <p:ph type="ftr" sz="quarter" idx="11"/>
          </p:nvPr>
        </p:nvSpPr>
        <p:spPr/>
        <p:txBody>
          <a:bodyPr/>
          <a:lstStyle/>
          <a:p>
            <a:pPr defTabSz="685800"/>
            <a:r>
              <a:rPr lang="en-GB">
                <a:solidFill>
                  <a:prstClr val="black">
                    <a:tint val="75000"/>
                  </a:prstClr>
                </a:solidFill>
                <a:latin typeface="Calibri" panose="020F0502020204030204"/>
              </a:rPr>
              <a:t>Portsmouth City Council Inclusion Service Twitter @portsmouthinclusion</a:t>
            </a:r>
          </a:p>
        </p:txBody>
      </p:sp>
      <p:sp>
        <p:nvSpPr>
          <p:cNvPr id="5" name="Slide Number Placeholder 4"/>
          <p:cNvSpPr>
            <a:spLocks noGrp="1"/>
          </p:cNvSpPr>
          <p:nvPr>
            <p:ph type="sldNum" sz="quarter" idx="12"/>
          </p:nvPr>
        </p:nvSpPr>
        <p:spPr/>
        <p:txBody>
          <a:bodyPr/>
          <a:lstStyle/>
          <a:p>
            <a:pPr defTabSz="685800"/>
            <a:fld id="{EF7B9E10-6D90-42D8-8879-8AB7499A118E}" type="slidenum">
              <a:rPr lang="en-GB">
                <a:solidFill>
                  <a:prstClr val="black">
                    <a:tint val="75000"/>
                  </a:prstClr>
                </a:solidFill>
                <a:latin typeface="Calibri" panose="020F0502020204030204"/>
              </a:rPr>
              <a:pPr defTabSz="685800"/>
              <a:t>53</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952549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122" name="Rectangle 20"/>
          <p:cNvSpPr>
            <a:spLocks noGrp="1" noChangeArrowheads="1"/>
          </p:cNvSpPr>
          <p:nvPr>
            <p:ph type="ctrTitle"/>
          </p:nvPr>
        </p:nvSpPr>
        <p:spPr>
          <a:xfrm>
            <a:off x="684213" y="2060575"/>
            <a:ext cx="7483475" cy="1728788"/>
          </a:xfrm>
        </p:spPr>
        <p:txBody>
          <a:bodyPr/>
          <a:lstStyle/>
          <a:p>
            <a:pPr eaLnBrk="1" hangingPunct="1"/>
            <a:r>
              <a:rPr lang="en-US" altLang="en-US" smtClean="0"/>
              <a:t/>
            </a:r>
            <a:br>
              <a:rPr lang="en-US" altLang="en-US" smtClean="0"/>
            </a:br>
            <a:r>
              <a:rPr lang="en-US" altLang="en-US" smtClean="0"/>
              <a:t>Traded Services Update</a:t>
            </a:r>
            <a:br>
              <a:rPr lang="en-US" altLang="en-US" smtClean="0"/>
            </a:br>
            <a:r>
              <a:rPr lang="en-US" altLang="en-US" sz="2800" smtClean="0"/>
              <a:t>- The Store </a:t>
            </a:r>
            <a:br>
              <a:rPr lang="en-US" altLang="en-US" sz="2800" smtClean="0"/>
            </a:br>
            <a:r>
              <a:rPr lang="en-US" altLang="en-US" sz="2800" smtClean="0"/>
              <a:t>- SLAs from 2020 onwards </a:t>
            </a:r>
            <a:br>
              <a:rPr lang="en-US" altLang="en-US" sz="2800" smtClean="0"/>
            </a:br>
            <a:r>
              <a:rPr lang="en-US" altLang="en-US" sz="2800" smtClean="0"/>
              <a:t>- School Meals</a:t>
            </a:r>
            <a:br>
              <a:rPr lang="en-US" altLang="en-US" sz="2800" smtClean="0"/>
            </a:br>
            <a:r>
              <a:rPr lang="en-US" altLang="en-US" smtClean="0"/>
              <a:t/>
            </a:r>
            <a:br>
              <a:rPr lang="en-US" altLang="en-US" smtClean="0"/>
            </a:br>
            <a:endParaRPr lang="en-US" altLang="en-US" smtClean="0"/>
          </a:p>
        </p:txBody>
      </p:sp>
      <p:sp>
        <p:nvSpPr>
          <p:cNvPr id="5123" name="Rectangle 21"/>
          <p:cNvSpPr>
            <a:spLocks noGrp="1" noChangeArrowheads="1"/>
          </p:cNvSpPr>
          <p:nvPr>
            <p:ph type="subTitle" idx="1"/>
          </p:nvPr>
        </p:nvSpPr>
        <p:spPr/>
        <p:txBody>
          <a:bodyPr/>
          <a:lstStyle/>
          <a:p>
            <a:pPr eaLnBrk="1" hangingPunct="1"/>
            <a:r>
              <a:rPr lang="en-US" altLang="en-US" smtClean="0"/>
              <a:t>Alison Critchley</a:t>
            </a:r>
            <a:br>
              <a:rPr lang="en-US" altLang="en-US" smtClean="0"/>
            </a:br>
            <a:r>
              <a:rPr lang="en-US" altLang="en-US" smtClean="0"/>
              <a:t>Education Business and Partnerships Manager</a:t>
            </a:r>
          </a:p>
          <a:p>
            <a:pPr eaLnBrk="1" hangingPunct="1"/>
            <a:endParaRPr lang="en-US" altLang="en-US" smtClean="0"/>
          </a:p>
          <a:p>
            <a:pPr eaLnBrk="1" hangingPunct="1"/>
            <a:r>
              <a:rPr lang="en-US" altLang="en-US" smtClean="0"/>
              <a:t>16 September 2019</a:t>
            </a:r>
          </a:p>
          <a:p>
            <a:pPr eaLnBrk="1" hangingPunct="1"/>
            <a:endParaRPr lang="en-US" altLang="en-US" smtClean="0"/>
          </a:p>
        </p:txBody>
      </p:sp>
    </p:spTree>
    <p:extLst>
      <p:ext uri="{BB962C8B-B14F-4D97-AF65-F5344CB8AC3E}">
        <p14:creationId xmlns:p14="http://schemas.microsoft.com/office/powerpoint/2010/main" val="2700916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The “Store”</a:t>
            </a:r>
          </a:p>
        </p:txBody>
      </p:sp>
      <p:sp>
        <p:nvSpPr>
          <p:cNvPr id="7171" name="Slide Number Placeholder 3"/>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D888F87-A8FB-4DFE-B972-6232BA638192}"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55</a:t>
            </a:fld>
            <a:endPar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7172"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49275" y="1600200"/>
            <a:ext cx="8045450" cy="4525963"/>
          </a:xfrm>
        </p:spPr>
      </p:pic>
    </p:spTree>
    <p:extLst>
      <p:ext uri="{BB962C8B-B14F-4D97-AF65-F5344CB8AC3E}">
        <p14:creationId xmlns:p14="http://schemas.microsoft.com/office/powerpoint/2010/main" val="1193356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SLAs from 2020 onwards</a:t>
            </a:r>
          </a:p>
        </p:txBody>
      </p:sp>
      <p:sp>
        <p:nvSpPr>
          <p:cNvPr id="9219" name="Content Placeholder 2"/>
          <p:cNvSpPr>
            <a:spLocks noGrp="1"/>
          </p:cNvSpPr>
          <p:nvPr>
            <p:ph idx="1"/>
          </p:nvPr>
        </p:nvSpPr>
        <p:spPr/>
        <p:txBody>
          <a:bodyPr/>
          <a:lstStyle/>
          <a:p>
            <a:r>
              <a:rPr lang="en-GB" altLang="en-US" smtClean="0"/>
              <a:t>Similar range of services to be offered. </a:t>
            </a:r>
          </a:p>
          <a:p>
            <a:r>
              <a:rPr lang="en-GB" altLang="en-US" smtClean="0"/>
              <a:t>Will again offer as “standard” SLA a two year agreement, with inflation added at the end of year 1, and a six month notice period. </a:t>
            </a:r>
          </a:p>
          <a:p>
            <a:r>
              <a:rPr lang="en-GB" altLang="en-US" smtClean="0"/>
              <a:t>Will also be offering for some services the option of 3 year SLAs for schools, at a confirmed price, offering a competitive price for schools able to commit for this longer period.</a:t>
            </a:r>
          </a:p>
        </p:txBody>
      </p:sp>
      <p:sp>
        <p:nvSpPr>
          <p:cNvPr id="9220" name="Slide Number Placeholder 3"/>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5517BEE-3D70-4164-86D3-AC616A51D9DC}"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56</a:t>
            </a:fld>
            <a:endPar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6231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Caterlink – any early issues?</a:t>
            </a:r>
          </a:p>
        </p:txBody>
      </p:sp>
      <p:pic>
        <p:nvPicPr>
          <p:cNvPr id="102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6788150" cy="4525963"/>
          </a:xfrm>
        </p:spPr>
      </p:pic>
      <p:sp>
        <p:nvSpPr>
          <p:cNvPr id="10244" name="Slide Number Placeholder 3"/>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484AFC8-19D8-46C2-BDDA-359D8A1081C6}"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57</a:t>
            </a:fld>
            <a:endPar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781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While I’m here…..</a:t>
            </a:r>
          </a:p>
        </p:txBody>
      </p:sp>
      <p:sp>
        <p:nvSpPr>
          <p:cNvPr id="3" name="Content Placeholder 2"/>
          <p:cNvSpPr>
            <a:spLocks noGrp="1"/>
          </p:cNvSpPr>
          <p:nvPr>
            <p:ph idx="1"/>
          </p:nvPr>
        </p:nvSpPr>
        <p:spPr/>
        <p:txBody>
          <a:bodyPr/>
          <a:lstStyle/>
          <a:p>
            <a:pPr>
              <a:defRPr/>
            </a:pPr>
            <a:r>
              <a:rPr lang="en-GB" dirty="0" smtClean="0"/>
              <a:t>Induction for new governors taking place now FREE.  (17 Sept, 16.30 – 18.00) at the Civic Offices. Book by emailing schoolgovernor@portsmouthcc.gov.uk.</a:t>
            </a:r>
            <a:br>
              <a:rPr lang="en-GB" dirty="0" smtClean="0"/>
            </a:br>
            <a:endParaRPr lang="en-GB" dirty="0" smtClean="0"/>
          </a:p>
          <a:p>
            <a:pPr>
              <a:defRPr/>
            </a:pPr>
            <a:r>
              <a:rPr lang="en-GB" dirty="0" smtClean="0"/>
              <a:t>Know someone who is thinking of training to teach in September 2020? Place available on Portsmouth Teacher Experience programme – see the Teach Portsmouth website for details. </a:t>
            </a:r>
            <a:br>
              <a:rPr lang="en-GB" dirty="0" smtClean="0"/>
            </a:br>
            <a:endParaRPr lang="en-GB" dirty="0" smtClean="0"/>
          </a:p>
          <a:p>
            <a:pPr marL="0" indent="0">
              <a:buFontTx/>
              <a:buNone/>
              <a:defRPr/>
            </a:pPr>
            <a:r>
              <a:rPr lang="en-GB" dirty="0" smtClean="0"/>
              <a:t>Alison.Critchley@portsmouthcc.gov.uk</a:t>
            </a:r>
          </a:p>
          <a:p>
            <a:pPr marL="0" indent="0">
              <a:buFontTx/>
              <a:buNone/>
              <a:defRPr/>
            </a:pPr>
            <a:r>
              <a:rPr lang="en-GB" dirty="0"/>
              <a:t>023 9284 1973 </a:t>
            </a:r>
          </a:p>
        </p:txBody>
      </p:sp>
      <p:sp>
        <p:nvSpPr>
          <p:cNvPr id="12292" name="Slide Number Placeholder 3"/>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EF6B28F-0E18-4B10-82AE-A25A9A3D0D3A}"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58</a:t>
            </a:fld>
            <a:endPar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754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6094792-7B51-4857-A5D8-C6583E21DD6F}"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171" name="Rectangle 20"/>
          <p:cNvSpPr>
            <a:spLocks noGrp="1" noChangeArrowheads="1"/>
          </p:cNvSpPr>
          <p:nvPr>
            <p:ph type="title"/>
          </p:nvPr>
        </p:nvSpPr>
        <p:spPr/>
        <p:txBody>
          <a:bodyPr/>
          <a:lstStyle/>
          <a:p>
            <a:pPr eaLnBrk="1" hangingPunct="1"/>
            <a:r>
              <a:rPr lang="en-US" altLang="en-US" smtClean="0"/>
              <a:t>Service Areas	</a:t>
            </a:r>
          </a:p>
        </p:txBody>
      </p:sp>
      <p:sp>
        <p:nvSpPr>
          <p:cNvPr id="4100" name="Rectangle 21"/>
          <p:cNvSpPr>
            <a:spLocks noGrp="1" noChangeArrowheads="1"/>
          </p:cNvSpPr>
          <p:nvPr>
            <p:ph type="body" idx="1"/>
          </p:nvPr>
        </p:nvSpPr>
        <p:spPr>
          <a:ln w="19050">
            <a:solidFill>
              <a:schemeClr val="bg1">
                <a:lumMod val="50000"/>
              </a:schemeClr>
            </a:solidFill>
          </a:ln>
        </p:spPr>
        <p:txBody>
          <a:bodyPr/>
          <a:lstStyle/>
          <a:p>
            <a:pPr marL="0" indent="0">
              <a:buFontTx/>
              <a:buNone/>
              <a:defRPr/>
            </a:pPr>
            <a:endParaRPr lang="en-GB" dirty="0" smtClean="0"/>
          </a:p>
          <a:p>
            <a:pPr>
              <a:defRPr/>
            </a:pPr>
            <a:r>
              <a:rPr lang="en-GB" dirty="0" smtClean="0"/>
              <a:t>MASH</a:t>
            </a:r>
          </a:p>
          <a:p>
            <a:pPr>
              <a:defRPr/>
            </a:pPr>
            <a:r>
              <a:rPr lang="en-GB" dirty="0" smtClean="0"/>
              <a:t>Assessment </a:t>
            </a:r>
            <a:r>
              <a:rPr lang="en-GB" smtClean="0"/>
              <a:t>&amp; Intervention</a:t>
            </a:r>
            <a:endParaRPr lang="en-GB" dirty="0" smtClean="0"/>
          </a:p>
          <a:p>
            <a:pPr>
              <a:defRPr/>
            </a:pPr>
            <a:r>
              <a:rPr lang="en-GB" dirty="0" smtClean="0"/>
              <a:t>Looked After Children</a:t>
            </a:r>
          </a:p>
          <a:p>
            <a:pPr>
              <a:defRPr/>
            </a:pPr>
            <a:r>
              <a:rPr lang="en-GB" dirty="0" smtClean="0"/>
              <a:t>Safeguarding Monitoring</a:t>
            </a:r>
          </a:p>
          <a:p>
            <a:pPr>
              <a:defRPr/>
            </a:pPr>
            <a:r>
              <a:rPr lang="en-GB" dirty="0" smtClean="0"/>
              <a:t>Harm and Exploitation</a:t>
            </a:r>
          </a:p>
          <a:p>
            <a:pPr eaLnBrk="1" hangingPunct="1">
              <a:defRPr/>
            </a:pPr>
            <a:endParaRPr lang="en-US" altLang="en-US" dirty="0" smtClean="0"/>
          </a:p>
        </p:txBody>
      </p:sp>
    </p:spTree>
    <p:extLst>
      <p:ext uri="{BB962C8B-B14F-4D97-AF65-F5344CB8AC3E}">
        <p14:creationId xmlns:p14="http://schemas.microsoft.com/office/powerpoint/2010/main" val="1028476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Activity level in CSC</a:t>
            </a:r>
          </a:p>
        </p:txBody>
      </p:sp>
      <p:sp>
        <p:nvSpPr>
          <p:cNvPr id="3" name="Content Placeholder 2"/>
          <p:cNvSpPr>
            <a:spLocks noGrp="1"/>
          </p:cNvSpPr>
          <p:nvPr>
            <p:ph idx="1"/>
          </p:nvPr>
        </p:nvSpPr>
        <p:spPr>
          <a:xfrm>
            <a:off x="457200" y="1628775"/>
            <a:ext cx="8229600" cy="4525963"/>
          </a:xfrm>
          <a:ln w="19050">
            <a:solidFill>
              <a:schemeClr val="bg1">
                <a:lumMod val="50000"/>
              </a:schemeClr>
            </a:solidFill>
          </a:ln>
        </p:spPr>
        <p:txBody>
          <a:bodyPr/>
          <a:lstStyle/>
          <a:p>
            <a:pPr marL="0" indent="0">
              <a:buFontTx/>
              <a:buNone/>
              <a:defRPr/>
            </a:pPr>
            <a:endParaRPr lang="en-GB" dirty="0" smtClean="0"/>
          </a:p>
          <a:p>
            <a:pPr>
              <a:defRPr/>
            </a:pPr>
            <a:r>
              <a:rPr lang="en-GB" dirty="0" smtClean="0"/>
              <a:t>Number of referrals – 262 (July)</a:t>
            </a:r>
          </a:p>
          <a:p>
            <a:pPr>
              <a:defRPr/>
            </a:pPr>
            <a:r>
              <a:rPr lang="en-GB" dirty="0" smtClean="0"/>
              <a:t>Assessments completed – 232 (July)</a:t>
            </a:r>
          </a:p>
          <a:p>
            <a:pPr>
              <a:defRPr/>
            </a:pPr>
            <a:r>
              <a:rPr lang="en-GB" dirty="0" smtClean="0"/>
              <a:t>Children on a CP Plan – 175 (July)</a:t>
            </a:r>
          </a:p>
          <a:p>
            <a:pPr>
              <a:defRPr/>
            </a:pPr>
            <a:r>
              <a:rPr lang="en-GB" dirty="0" smtClean="0"/>
              <a:t>Looked After Children – 481 (95 UAM)</a:t>
            </a:r>
          </a:p>
          <a:p>
            <a:pPr>
              <a:defRPr/>
            </a:pPr>
            <a:r>
              <a:rPr lang="en-GB" b="1" dirty="0"/>
              <a:t>69 </a:t>
            </a:r>
            <a:r>
              <a:rPr lang="en-GB" dirty="0"/>
              <a:t>children at risk of CSE - </a:t>
            </a:r>
            <a:r>
              <a:rPr lang="en-GB" b="1" dirty="0"/>
              <a:t>8</a:t>
            </a:r>
            <a:r>
              <a:rPr lang="en-GB" dirty="0"/>
              <a:t> high, </a:t>
            </a:r>
            <a:r>
              <a:rPr lang="en-GB" b="1" dirty="0"/>
              <a:t>18</a:t>
            </a:r>
            <a:r>
              <a:rPr lang="en-GB" dirty="0"/>
              <a:t> medium and </a:t>
            </a:r>
            <a:r>
              <a:rPr lang="en-GB" b="1" dirty="0"/>
              <a:t>43 </a:t>
            </a:r>
            <a:r>
              <a:rPr lang="en-GB" dirty="0"/>
              <a:t>low</a:t>
            </a:r>
          </a:p>
          <a:p>
            <a:pPr>
              <a:defRPr/>
            </a:pPr>
            <a:r>
              <a:rPr lang="en-GB" b="1" dirty="0"/>
              <a:t>64 </a:t>
            </a:r>
            <a:r>
              <a:rPr lang="en-GB" dirty="0"/>
              <a:t>children at risk of CE - </a:t>
            </a:r>
            <a:r>
              <a:rPr lang="en-GB" b="1" dirty="0"/>
              <a:t>11</a:t>
            </a:r>
            <a:r>
              <a:rPr lang="en-GB" dirty="0"/>
              <a:t> high, </a:t>
            </a:r>
            <a:r>
              <a:rPr lang="en-GB" b="1" dirty="0"/>
              <a:t>23</a:t>
            </a:r>
            <a:r>
              <a:rPr lang="en-GB" dirty="0"/>
              <a:t> medium and </a:t>
            </a:r>
            <a:r>
              <a:rPr lang="en-GB" b="1" dirty="0"/>
              <a:t>31</a:t>
            </a:r>
            <a:r>
              <a:rPr lang="en-GB" dirty="0"/>
              <a:t> low</a:t>
            </a:r>
          </a:p>
          <a:p>
            <a:pPr>
              <a:defRPr/>
            </a:pPr>
            <a:endParaRPr lang="en-GB" dirty="0" smtClean="0"/>
          </a:p>
          <a:p>
            <a:pPr>
              <a:defRPr/>
            </a:pPr>
            <a:endParaRPr lang="en-GB" b="1" dirty="0"/>
          </a:p>
        </p:txBody>
      </p:sp>
      <p:sp>
        <p:nvSpPr>
          <p:cNvPr id="9220" name="Slide Number Placeholder 3"/>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EBAF35D-1F65-4E24-8ED0-0EC1FEF3A098}"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285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Practice Framework</a:t>
            </a:r>
          </a:p>
        </p:txBody>
      </p:sp>
      <p:sp>
        <p:nvSpPr>
          <p:cNvPr id="3" name="Content Placeholder 2"/>
          <p:cNvSpPr>
            <a:spLocks noGrp="1"/>
          </p:cNvSpPr>
          <p:nvPr>
            <p:ph idx="1"/>
          </p:nvPr>
        </p:nvSpPr>
        <p:spPr>
          <a:ln w="19050">
            <a:solidFill>
              <a:schemeClr val="bg1">
                <a:lumMod val="50000"/>
              </a:schemeClr>
            </a:solidFill>
          </a:ln>
        </p:spPr>
        <p:txBody>
          <a:bodyPr/>
          <a:lstStyle/>
          <a:p>
            <a:pPr>
              <a:defRPr/>
            </a:pPr>
            <a:endParaRPr lang="en-GB" dirty="0" smtClean="0"/>
          </a:p>
          <a:p>
            <a:pPr>
              <a:defRPr/>
            </a:pPr>
            <a:r>
              <a:rPr lang="en-GB" dirty="0" smtClean="0"/>
              <a:t>Stronger Futures </a:t>
            </a:r>
            <a:r>
              <a:rPr lang="en-GB" dirty="0" smtClean="0">
                <a:latin typeface="Gill Sans MT Condensed" panose="020B0506020104020203" pitchFamily="34" charset="0"/>
              </a:rPr>
              <a:t>11</a:t>
            </a:r>
            <a:endParaRPr lang="en-GB" dirty="0" smtClean="0"/>
          </a:p>
          <a:p>
            <a:pPr>
              <a:defRPr/>
            </a:pPr>
            <a:r>
              <a:rPr lang="en-GB" dirty="0" smtClean="0"/>
              <a:t>Restorative Practice</a:t>
            </a:r>
          </a:p>
          <a:p>
            <a:pPr>
              <a:defRPr/>
            </a:pPr>
            <a:r>
              <a:rPr lang="en-GB" dirty="0" smtClean="0"/>
              <a:t>Family Safeguarding Model</a:t>
            </a:r>
          </a:p>
          <a:p>
            <a:pPr>
              <a:defRPr/>
            </a:pPr>
            <a:r>
              <a:rPr lang="en-GB" dirty="0" smtClean="0"/>
              <a:t>Trauma Informed Model of Care</a:t>
            </a:r>
          </a:p>
          <a:p>
            <a:pPr>
              <a:defRPr/>
            </a:pPr>
            <a:r>
              <a:rPr lang="en-GB" dirty="0" smtClean="0"/>
              <a:t>Mockingbird</a:t>
            </a:r>
          </a:p>
          <a:p>
            <a:pPr>
              <a:defRPr/>
            </a:pPr>
            <a:r>
              <a:rPr lang="en-GB" dirty="0" smtClean="0"/>
              <a:t>Reunification</a:t>
            </a:r>
            <a:endParaRPr lang="en-GB" dirty="0"/>
          </a:p>
        </p:txBody>
      </p:sp>
      <p:sp>
        <p:nvSpPr>
          <p:cNvPr id="10244" name="Slide Number Placeholder 3"/>
          <p:cNvSpPr>
            <a:spLocks noGrp="1"/>
          </p:cNvSpPr>
          <p:nvPr>
            <p:ph type="sldNum"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4EF5323-CAE1-4096-A9A6-DD990E23EDD1}"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9866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7"/>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123" name="Rectangle 5"/>
          <p:cNvSpPr>
            <a:spLocks noGrp="1" noChangeArrowheads="1"/>
          </p:cNvSpPr>
          <p:nvPr>
            <p:ph type="ctrTitle" idx="4294967295"/>
          </p:nvPr>
        </p:nvSpPr>
        <p:spPr>
          <a:xfrm>
            <a:off x="539750" y="1196975"/>
            <a:ext cx="8099425" cy="3816350"/>
          </a:xfrm>
        </p:spPr>
        <p:txBody>
          <a:bodyPr/>
          <a:lstStyle/>
          <a:p>
            <a:pPr algn="l" eaLnBrk="1" hangingPunct="1"/>
            <a:r>
              <a:rPr lang="en-GB" altLang="en-US" sz="4000" smtClean="0">
                <a:solidFill>
                  <a:srgbClr val="A04471"/>
                </a:solidFill>
                <a:ea typeface="ＭＳ Ｐゴシック" panose="020B0600070205080204" pitchFamily="34" charset="-128"/>
              </a:rPr>
              <a:t/>
            </a:r>
            <a:br>
              <a:rPr lang="en-GB" altLang="en-US" sz="4000" smtClean="0">
                <a:solidFill>
                  <a:srgbClr val="A04471"/>
                </a:solidFill>
                <a:ea typeface="ＭＳ Ｐゴシック" panose="020B0600070205080204" pitchFamily="34" charset="-128"/>
              </a:rPr>
            </a:br>
            <a:r>
              <a:rPr lang="en-GB" altLang="en-US" sz="4000" b="1" smtClean="0">
                <a:solidFill>
                  <a:srgbClr val="0070C0"/>
                </a:solidFill>
                <a:ea typeface="ＭＳ Ｐゴシック" panose="020B0600070205080204" pitchFamily="34" charset="-128"/>
              </a:rPr>
              <a:t>Provisional Results 2019</a:t>
            </a:r>
            <a:br>
              <a:rPr lang="en-GB" altLang="en-US" sz="4000" b="1" smtClean="0">
                <a:solidFill>
                  <a:srgbClr val="0070C0"/>
                </a:solidFill>
                <a:ea typeface="ＭＳ Ｐゴシック" panose="020B0600070205080204" pitchFamily="34" charset="-128"/>
              </a:rPr>
            </a:br>
            <a:r>
              <a:rPr lang="en-GB" altLang="en-US" sz="4000" b="1" smtClean="0">
                <a:solidFill>
                  <a:srgbClr val="0070C0"/>
                </a:solidFill>
                <a:ea typeface="ＭＳ Ｐゴシック" panose="020B0600070205080204" pitchFamily="34" charset="-128"/>
              </a:rPr>
              <a:t>Attainment across all key stages + latest update on school absence and exclusions</a:t>
            </a:r>
            <a:r>
              <a:rPr lang="en-GB" altLang="en-US" sz="4000" smtClean="0">
                <a:ea typeface="ＭＳ Ｐゴシック" panose="020B0600070205080204" pitchFamily="34" charset="-128"/>
              </a:rPr>
              <a:t/>
            </a:r>
            <a:br>
              <a:rPr lang="en-GB" altLang="en-US" sz="4000" smtClean="0">
                <a:ea typeface="ＭＳ Ｐゴシック" panose="020B0600070205080204" pitchFamily="34" charset="-128"/>
              </a:rPr>
            </a:br>
            <a:r>
              <a:rPr lang="en-GB" altLang="en-US" sz="4000" smtClean="0">
                <a:ea typeface="ＭＳ Ｐゴシック" panose="020B0600070205080204" pitchFamily="34" charset="-128"/>
              </a:rPr>
              <a:t/>
            </a:r>
            <a:br>
              <a:rPr lang="en-GB" altLang="en-US" sz="4000" smtClean="0">
                <a:ea typeface="ＭＳ Ｐゴシック" panose="020B0600070205080204" pitchFamily="34" charset="-128"/>
              </a:rPr>
            </a:br>
            <a:r>
              <a:rPr lang="en-GB" altLang="en-US" sz="2400" smtClean="0">
                <a:ea typeface="ＭＳ Ｐゴシック" panose="020B0600070205080204" pitchFamily="34" charset="-128"/>
              </a:rPr>
              <a:t>Mike Stoneman</a:t>
            </a:r>
            <a:br>
              <a:rPr lang="en-GB" altLang="en-US" sz="2400" smtClean="0">
                <a:ea typeface="ＭＳ Ｐゴシック" panose="020B0600070205080204" pitchFamily="34" charset="-128"/>
              </a:rPr>
            </a:br>
            <a:r>
              <a:rPr lang="en-GB" altLang="en-US" sz="2400" smtClean="0">
                <a:ea typeface="ＭＳ Ｐゴシック" panose="020B0600070205080204" pitchFamily="34" charset="-128"/>
              </a:rPr>
              <a:t>Deputy Director, Education &amp; Early Help </a:t>
            </a:r>
            <a:r>
              <a:rPr lang="en-US" altLang="en-US" sz="2400" smtClean="0">
                <a:ea typeface="ＭＳ Ｐゴシック" panose="020B0600070205080204" pitchFamily="34" charset="-128"/>
              </a:rPr>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Children, Families and Education, PCC </a:t>
            </a:r>
            <a:endParaRPr lang="en-US" altLang="en-US" sz="2400" b="1" u="sng" smtClean="0">
              <a:solidFill>
                <a:srgbClr val="A04471"/>
              </a:solidFill>
              <a:ea typeface="ＭＳ Ｐゴシック" panose="020B0600070205080204" pitchFamily="34" charset="-128"/>
            </a:endParaRPr>
          </a:p>
        </p:txBody>
      </p:sp>
    </p:spTree>
    <p:extLst>
      <p:ext uri="{BB962C8B-B14F-4D97-AF65-F5344CB8AC3E}">
        <p14:creationId xmlns:p14="http://schemas.microsoft.com/office/powerpoint/2010/main" val="4176410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basic_white_logo">
  <a:themeElements>
    <a:clrScheme name="Powerpoint_basic_white_logo 1">
      <a:dk1>
        <a:srgbClr val="000000"/>
      </a:dk1>
      <a:lt1>
        <a:srgbClr val="9EC9DD"/>
      </a:lt1>
      <a:dk2>
        <a:srgbClr val="000000"/>
      </a:dk2>
      <a:lt2>
        <a:srgbClr val="808080"/>
      </a:lt2>
      <a:accent1>
        <a:srgbClr val="BBE0E3"/>
      </a:accent1>
      <a:accent2>
        <a:srgbClr val="333399"/>
      </a:accent2>
      <a:accent3>
        <a:srgbClr val="CCE1EB"/>
      </a:accent3>
      <a:accent4>
        <a:srgbClr val="000000"/>
      </a:accent4>
      <a:accent5>
        <a:srgbClr val="DAEDEF"/>
      </a:accent5>
      <a:accent6>
        <a:srgbClr val="2D2D8A"/>
      </a:accent6>
      <a:hlink>
        <a:srgbClr val="204C8A"/>
      </a:hlink>
      <a:folHlink>
        <a:srgbClr val="FFFFFF"/>
      </a:folHlink>
    </a:clrScheme>
    <a:fontScheme name="Powerpoint_basic_white_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_basic_white_logo 1">
        <a:dk1>
          <a:srgbClr val="000000"/>
        </a:dk1>
        <a:lt1>
          <a:srgbClr val="9EC9DD"/>
        </a:lt1>
        <a:dk2>
          <a:srgbClr val="000000"/>
        </a:dk2>
        <a:lt2>
          <a:srgbClr val="808080"/>
        </a:lt2>
        <a:accent1>
          <a:srgbClr val="BBE0E3"/>
        </a:accent1>
        <a:accent2>
          <a:srgbClr val="333399"/>
        </a:accent2>
        <a:accent3>
          <a:srgbClr val="CCE1EB"/>
        </a:accent3>
        <a:accent4>
          <a:srgbClr val="000000"/>
        </a:accent4>
        <a:accent5>
          <a:srgbClr val="DAEDEF"/>
        </a:accent5>
        <a:accent6>
          <a:srgbClr val="2D2D8A"/>
        </a:accent6>
        <a:hlink>
          <a:srgbClr val="204C8A"/>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2">
        <a:dk1>
          <a:srgbClr val="000000"/>
        </a:dk1>
        <a:lt1>
          <a:srgbClr val="FFFFFF"/>
        </a:lt1>
        <a:dk2>
          <a:srgbClr val="204C8A"/>
        </a:dk2>
        <a:lt2>
          <a:srgbClr val="808080"/>
        </a:lt2>
        <a:accent1>
          <a:srgbClr val="BBE0E3"/>
        </a:accent1>
        <a:accent2>
          <a:srgbClr val="333399"/>
        </a:accent2>
        <a:accent3>
          <a:srgbClr val="FFFFFF"/>
        </a:accent3>
        <a:accent4>
          <a:srgbClr val="000000"/>
        </a:accent4>
        <a:accent5>
          <a:srgbClr val="DAEDEF"/>
        </a:accent5>
        <a:accent6>
          <a:srgbClr val="2D2D8A"/>
        </a:accent6>
        <a:hlink>
          <a:srgbClr val="5393CF"/>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3">
        <a:dk1>
          <a:srgbClr val="000000"/>
        </a:dk1>
        <a:lt1>
          <a:srgbClr val="FFFFFF"/>
        </a:lt1>
        <a:dk2>
          <a:srgbClr val="8B0046"/>
        </a:dk2>
        <a:lt2>
          <a:srgbClr val="808080"/>
        </a:lt2>
        <a:accent1>
          <a:srgbClr val="BBE0E3"/>
        </a:accent1>
        <a:accent2>
          <a:srgbClr val="333399"/>
        </a:accent2>
        <a:accent3>
          <a:srgbClr val="FFFFFF"/>
        </a:accent3>
        <a:accent4>
          <a:srgbClr val="000000"/>
        </a:accent4>
        <a:accent5>
          <a:srgbClr val="DAEDEF"/>
        </a:accent5>
        <a:accent6>
          <a:srgbClr val="2D2D8A"/>
        </a:accent6>
        <a:hlink>
          <a:srgbClr val="E1962F"/>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4">
        <a:dk1>
          <a:srgbClr val="000000"/>
        </a:dk1>
        <a:lt1>
          <a:srgbClr val="E2D7AC"/>
        </a:lt1>
        <a:dk2>
          <a:srgbClr val="6D4601"/>
        </a:dk2>
        <a:lt2>
          <a:srgbClr val="808080"/>
        </a:lt2>
        <a:accent1>
          <a:srgbClr val="BBE0E3"/>
        </a:accent1>
        <a:accent2>
          <a:srgbClr val="333399"/>
        </a:accent2>
        <a:accent3>
          <a:srgbClr val="EEE8D2"/>
        </a:accent3>
        <a:accent4>
          <a:srgbClr val="000000"/>
        </a:accent4>
        <a:accent5>
          <a:srgbClr val="DAEDEF"/>
        </a:accent5>
        <a:accent6>
          <a:srgbClr val="2D2D8A"/>
        </a:accent6>
        <a:hlink>
          <a:srgbClr val="6D4601"/>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5">
        <a:dk1>
          <a:srgbClr val="000000"/>
        </a:dk1>
        <a:lt1>
          <a:srgbClr val="D8DF4F"/>
        </a:lt1>
        <a:dk2>
          <a:srgbClr val="77AD1C"/>
        </a:dk2>
        <a:lt2>
          <a:srgbClr val="808080"/>
        </a:lt2>
        <a:accent1>
          <a:srgbClr val="BBE0E3"/>
        </a:accent1>
        <a:accent2>
          <a:srgbClr val="333399"/>
        </a:accent2>
        <a:accent3>
          <a:srgbClr val="E9ECB2"/>
        </a:accent3>
        <a:accent4>
          <a:srgbClr val="000000"/>
        </a:accent4>
        <a:accent5>
          <a:srgbClr val="DAEDEF"/>
        </a:accent5>
        <a:accent6>
          <a:srgbClr val="2D2D8A"/>
        </a:accent6>
        <a:hlink>
          <a:srgbClr val="1D6F41"/>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6">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_basic_white_logo">
  <a:themeElements>
    <a:clrScheme name="Powerpoint_basic_white_logo 1">
      <a:dk1>
        <a:srgbClr val="000000"/>
      </a:dk1>
      <a:lt1>
        <a:srgbClr val="9EC9DD"/>
      </a:lt1>
      <a:dk2>
        <a:srgbClr val="000000"/>
      </a:dk2>
      <a:lt2>
        <a:srgbClr val="808080"/>
      </a:lt2>
      <a:accent1>
        <a:srgbClr val="BBE0E3"/>
      </a:accent1>
      <a:accent2>
        <a:srgbClr val="333399"/>
      </a:accent2>
      <a:accent3>
        <a:srgbClr val="CCE1EB"/>
      </a:accent3>
      <a:accent4>
        <a:srgbClr val="000000"/>
      </a:accent4>
      <a:accent5>
        <a:srgbClr val="DAEDEF"/>
      </a:accent5>
      <a:accent6>
        <a:srgbClr val="2D2D8A"/>
      </a:accent6>
      <a:hlink>
        <a:srgbClr val="204C8A"/>
      </a:hlink>
      <a:folHlink>
        <a:srgbClr val="FFFFFF"/>
      </a:folHlink>
    </a:clrScheme>
    <a:fontScheme name="Powerpoint_basic_white_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_basic_white_logo 1">
        <a:dk1>
          <a:srgbClr val="000000"/>
        </a:dk1>
        <a:lt1>
          <a:srgbClr val="9EC9DD"/>
        </a:lt1>
        <a:dk2>
          <a:srgbClr val="000000"/>
        </a:dk2>
        <a:lt2>
          <a:srgbClr val="808080"/>
        </a:lt2>
        <a:accent1>
          <a:srgbClr val="BBE0E3"/>
        </a:accent1>
        <a:accent2>
          <a:srgbClr val="333399"/>
        </a:accent2>
        <a:accent3>
          <a:srgbClr val="CCE1EB"/>
        </a:accent3>
        <a:accent4>
          <a:srgbClr val="000000"/>
        </a:accent4>
        <a:accent5>
          <a:srgbClr val="DAEDEF"/>
        </a:accent5>
        <a:accent6>
          <a:srgbClr val="2D2D8A"/>
        </a:accent6>
        <a:hlink>
          <a:srgbClr val="204C8A"/>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2">
        <a:dk1>
          <a:srgbClr val="000000"/>
        </a:dk1>
        <a:lt1>
          <a:srgbClr val="FFFFFF"/>
        </a:lt1>
        <a:dk2>
          <a:srgbClr val="204C8A"/>
        </a:dk2>
        <a:lt2>
          <a:srgbClr val="808080"/>
        </a:lt2>
        <a:accent1>
          <a:srgbClr val="BBE0E3"/>
        </a:accent1>
        <a:accent2>
          <a:srgbClr val="333399"/>
        </a:accent2>
        <a:accent3>
          <a:srgbClr val="FFFFFF"/>
        </a:accent3>
        <a:accent4>
          <a:srgbClr val="000000"/>
        </a:accent4>
        <a:accent5>
          <a:srgbClr val="DAEDEF"/>
        </a:accent5>
        <a:accent6>
          <a:srgbClr val="2D2D8A"/>
        </a:accent6>
        <a:hlink>
          <a:srgbClr val="5393CF"/>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3">
        <a:dk1>
          <a:srgbClr val="000000"/>
        </a:dk1>
        <a:lt1>
          <a:srgbClr val="FFFFFF"/>
        </a:lt1>
        <a:dk2>
          <a:srgbClr val="8B0046"/>
        </a:dk2>
        <a:lt2>
          <a:srgbClr val="808080"/>
        </a:lt2>
        <a:accent1>
          <a:srgbClr val="BBE0E3"/>
        </a:accent1>
        <a:accent2>
          <a:srgbClr val="333399"/>
        </a:accent2>
        <a:accent3>
          <a:srgbClr val="FFFFFF"/>
        </a:accent3>
        <a:accent4>
          <a:srgbClr val="000000"/>
        </a:accent4>
        <a:accent5>
          <a:srgbClr val="DAEDEF"/>
        </a:accent5>
        <a:accent6>
          <a:srgbClr val="2D2D8A"/>
        </a:accent6>
        <a:hlink>
          <a:srgbClr val="E1962F"/>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4">
        <a:dk1>
          <a:srgbClr val="000000"/>
        </a:dk1>
        <a:lt1>
          <a:srgbClr val="E2D7AC"/>
        </a:lt1>
        <a:dk2>
          <a:srgbClr val="6D4601"/>
        </a:dk2>
        <a:lt2>
          <a:srgbClr val="808080"/>
        </a:lt2>
        <a:accent1>
          <a:srgbClr val="BBE0E3"/>
        </a:accent1>
        <a:accent2>
          <a:srgbClr val="333399"/>
        </a:accent2>
        <a:accent3>
          <a:srgbClr val="EEE8D2"/>
        </a:accent3>
        <a:accent4>
          <a:srgbClr val="000000"/>
        </a:accent4>
        <a:accent5>
          <a:srgbClr val="DAEDEF"/>
        </a:accent5>
        <a:accent6>
          <a:srgbClr val="2D2D8A"/>
        </a:accent6>
        <a:hlink>
          <a:srgbClr val="6D4601"/>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5">
        <a:dk1>
          <a:srgbClr val="000000"/>
        </a:dk1>
        <a:lt1>
          <a:srgbClr val="D8DF4F"/>
        </a:lt1>
        <a:dk2>
          <a:srgbClr val="77AD1C"/>
        </a:dk2>
        <a:lt2>
          <a:srgbClr val="808080"/>
        </a:lt2>
        <a:accent1>
          <a:srgbClr val="BBE0E3"/>
        </a:accent1>
        <a:accent2>
          <a:srgbClr val="333399"/>
        </a:accent2>
        <a:accent3>
          <a:srgbClr val="E9ECB2"/>
        </a:accent3>
        <a:accent4>
          <a:srgbClr val="000000"/>
        </a:accent4>
        <a:accent5>
          <a:srgbClr val="DAEDEF"/>
        </a:accent5>
        <a:accent6>
          <a:srgbClr val="2D2D8A"/>
        </a:accent6>
        <a:hlink>
          <a:srgbClr val="1D6F41"/>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6">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PCC presentation">
  <a:themeElements>
    <a:clrScheme name="Powerpoint_basic_white_logo 1">
      <a:dk1>
        <a:srgbClr val="000000"/>
      </a:dk1>
      <a:lt1>
        <a:srgbClr val="9EC9DD"/>
      </a:lt1>
      <a:dk2>
        <a:srgbClr val="000000"/>
      </a:dk2>
      <a:lt2>
        <a:srgbClr val="808080"/>
      </a:lt2>
      <a:accent1>
        <a:srgbClr val="BBE0E3"/>
      </a:accent1>
      <a:accent2>
        <a:srgbClr val="333399"/>
      </a:accent2>
      <a:accent3>
        <a:srgbClr val="CCE1EB"/>
      </a:accent3>
      <a:accent4>
        <a:srgbClr val="000000"/>
      </a:accent4>
      <a:accent5>
        <a:srgbClr val="DAEDEF"/>
      </a:accent5>
      <a:accent6>
        <a:srgbClr val="2D2D8A"/>
      </a:accent6>
      <a:hlink>
        <a:srgbClr val="204C8A"/>
      </a:hlink>
      <a:folHlink>
        <a:srgbClr val="FFFFFF"/>
      </a:folHlink>
    </a:clrScheme>
    <a:fontScheme name="Powerpoint_basic_white_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_basic_white_logo 1">
        <a:dk1>
          <a:srgbClr val="000000"/>
        </a:dk1>
        <a:lt1>
          <a:srgbClr val="9EC9DD"/>
        </a:lt1>
        <a:dk2>
          <a:srgbClr val="000000"/>
        </a:dk2>
        <a:lt2>
          <a:srgbClr val="808080"/>
        </a:lt2>
        <a:accent1>
          <a:srgbClr val="BBE0E3"/>
        </a:accent1>
        <a:accent2>
          <a:srgbClr val="333399"/>
        </a:accent2>
        <a:accent3>
          <a:srgbClr val="CCE1EB"/>
        </a:accent3>
        <a:accent4>
          <a:srgbClr val="000000"/>
        </a:accent4>
        <a:accent5>
          <a:srgbClr val="DAEDEF"/>
        </a:accent5>
        <a:accent6>
          <a:srgbClr val="2D2D8A"/>
        </a:accent6>
        <a:hlink>
          <a:srgbClr val="204C8A"/>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2">
        <a:dk1>
          <a:srgbClr val="000000"/>
        </a:dk1>
        <a:lt1>
          <a:srgbClr val="FFFFFF"/>
        </a:lt1>
        <a:dk2>
          <a:srgbClr val="204C8A"/>
        </a:dk2>
        <a:lt2>
          <a:srgbClr val="808080"/>
        </a:lt2>
        <a:accent1>
          <a:srgbClr val="BBE0E3"/>
        </a:accent1>
        <a:accent2>
          <a:srgbClr val="333399"/>
        </a:accent2>
        <a:accent3>
          <a:srgbClr val="FFFFFF"/>
        </a:accent3>
        <a:accent4>
          <a:srgbClr val="000000"/>
        </a:accent4>
        <a:accent5>
          <a:srgbClr val="DAEDEF"/>
        </a:accent5>
        <a:accent6>
          <a:srgbClr val="2D2D8A"/>
        </a:accent6>
        <a:hlink>
          <a:srgbClr val="5393CF"/>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3">
        <a:dk1>
          <a:srgbClr val="000000"/>
        </a:dk1>
        <a:lt1>
          <a:srgbClr val="FFFFFF"/>
        </a:lt1>
        <a:dk2>
          <a:srgbClr val="8B0046"/>
        </a:dk2>
        <a:lt2>
          <a:srgbClr val="808080"/>
        </a:lt2>
        <a:accent1>
          <a:srgbClr val="BBE0E3"/>
        </a:accent1>
        <a:accent2>
          <a:srgbClr val="333399"/>
        </a:accent2>
        <a:accent3>
          <a:srgbClr val="FFFFFF"/>
        </a:accent3>
        <a:accent4>
          <a:srgbClr val="000000"/>
        </a:accent4>
        <a:accent5>
          <a:srgbClr val="DAEDEF"/>
        </a:accent5>
        <a:accent6>
          <a:srgbClr val="2D2D8A"/>
        </a:accent6>
        <a:hlink>
          <a:srgbClr val="E1962F"/>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4">
        <a:dk1>
          <a:srgbClr val="000000"/>
        </a:dk1>
        <a:lt1>
          <a:srgbClr val="E2D7AC"/>
        </a:lt1>
        <a:dk2>
          <a:srgbClr val="6D4601"/>
        </a:dk2>
        <a:lt2>
          <a:srgbClr val="808080"/>
        </a:lt2>
        <a:accent1>
          <a:srgbClr val="BBE0E3"/>
        </a:accent1>
        <a:accent2>
          <a:srgbClr val="333399"/>
        </a:accent2>
        <a:accent3>
          <a:srgbClr val="EEE8D2"/>
        </a:accent3>
        <a:accent4>
          <a:srgbClr val="000000"/>
        </a:accent4>
        <a:accent5>
          <a:srgbClr val="DAEDEF"/>
        </a:accent5>
        <a:accent6>
          <a:srgbClr val="2D2D8A"/>
        </a:accent6>
        <a:hlink>
          <a:srgbClr val="6D4601"/>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5">
        <a:dk1>
          <a:srgbClr val="000000"/>
        </a:dk1>
        <a:lt1>
          <a:srgbClr val="D8DF4F"/>
        </a:lt1>
        <a:dk2>
          <a:srgbClr val="77AD1C"/>
        </a:dk2>
        <a:lt2>
          <a:srgbClr val="808080"/>
        </a:lt2>
        <a:accent1>
          <a:srgbClr val="BBE0E3"/>
        </a:accent1>
        <a:accent2>
          <a:srgbClr val="333399"/>
        </a:accent2>
        <a:accent3>
          <a:srgbClr val="E9ECB2"/>
        </a:accent3>
        <a:accent4>
          <a:srgbClr val="000000"/>
        </a:accent4>
        <a:accent5>
          <a:srgbClr val="DAEDEF"/>
        </a:accent5>
        <a:accent6>
          <a:srgbClr val="2D2D8A"/>
        </a:accent6>
        <a:hlink>
          <a:srgbClr val="1D6F41"/>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6">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_picture_black_logo">
  <a:themeElements>
    <a:clrScheme name="Powerpoint_picture_black_logo 6">
      <a:dk1>
        <a:srgbClr val="000000"/>
      </a:dk1>
      <a:lt1>
        <a:srgbClr val="F2D6F1"/>
      </a:lt1>
      <a:dk2>
        <a:srgbClr val="732672"/>
      </a:dk2>
      <a:lt2>
        <a:srgbClr val="808080"/>
      </a:lt2>
      <a:accent1>
        <a:srgbClr val="F5D130"/>
      </a:accent1>
      <a:accent2>
        <a:srgbClr val="E1962F"/>
      </a:accent2>
      <a:accent3>
        <a:srgbClr val="F7E8F7"/>
      </a:accent3>
      <a:accent4>
        <a:srgbClr val="000000"/>
      </a:accent4>
      <a:accent5>
        <a:srgbClr val="F9E5AD"/>
      </a:accent5>
      <a:accent6>
        <a:srgbClr val="CC872A"/>
      </a:accent6>
      <a:hlink>
        <a:srgbClr val="FFFFFF"/>
      </a:hlink>
      <a:folHlink>
        <a:srgbClr val="FFFFFF"/>
      </a:folHlink>
    </a:clrScheme>
    <a:fontScheme name="Powerpoint_picture_black_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_picture_black_logo 1">
        <a:dk1>
          <a:srgbClr val="000000"/>
        </a:dk1>
        <a:lt1>
          <a:srgbClr val="FFFFFF"/>
        </a:lt1>
        <a:dk2>
          <a:srgbClr val="000000"/>
        </a:dk2>
        <a:lt2>
          <a:srgbClr val="808080"/>
        </a:lt2>
        <a:accent1>
          <a:srgbClr val="BBE0E3"/>
        </a:accent1>
        <a:accent2>
          <a:srgbClr val="F5D130"/>
        </a:accent2>
        <a:accent3>
          <a:srgbClr val="FFFFFF"/>
        </a:accent3>
        <a:accent4>
          <a:srgbClr val="000000"/>
        </a:accent4>
        <a:accent5>
          <a:srgbClr val="DAEDEF"/>
        </a:accent5>
        <a:accent6>
          <a:srgbClr val="DEBD2A"/>
        </a:accent6>
        <a:hlink>
          <a:srgbClr val="F5D130"/>
        </a:hlink>
        <a:folHlink>
          <a:srgbClr val="FFFFFF"/>
        </a:folHlink>
      </a:clrScheme>
      <a:clrMap bg1="lt1" tx1="dk1" bg2="lt2" tx2="dk2" accent1="accent1" accent2="accent2" accent3="accent3" accent4="accent4" accent5="accent5" accent6="accent6" hlink="hlink" folHlink="folHlink"/>
    </a:extraClrScheme>
    <a:extraClrScheme>
      <a:clrScheme name="Powerpoint_picture_black_logo 2">
        <a:dk1>
          <a:srgbClr val="000000"/>
        </a:dk1>
        <a:lt1>
          <a:srgbClr val="FFFFFF"/>
        </a:lt1>
        <a:dk2>
          <a:srgbClr val="6D4601"/>
        </a:dk2>
        <a:lt2>
          <a:srgbClr val="808080"/>
        </a:lt2>
        <a:accent1>
          <a:srgbClr val="BBE0E3"/>
        </a:accent1>
        <a:accent2>
          <a:srgbClr val="F5D130"/>
        </a:accent2>
        <a:accent3>
          <a:srgbClr val="FFFFFF"/>
        </a:accent3>
        <a:accent4>
          <a:srgbClr val="000000"/>
        </a:accent4>
        <a:accent5>
          <a:srgbClr val="DAEDEF"/>
        </a:accent5>
        <a:accent6>
          <a:srgbClr val="DEBD2A"/>
        </a:accent6>
        <a:hlink>
          <a:srgbClr val="E2D7AC"/>
        </a:hlink>
        <a:folHlink>
          <a:srgbClr val="FFFFFF"/>
        </a:folHlink>
      </a:clrScheme>
      <a:clrMap bg1="lt1" tx1="dk1" bg2="lt2" tx2="dk2" accent1="accent1" accent2="accent2" accent3="accent3" accent4="accent4" accent5="accent5" accent6="accent6" hlink="hlink" folHlink="folHlink"/>
    </a:extraClrScheme>
    <a:extraClrScheme>
      <a:clrScheme name="Powerpoint_picture_black_logo 3">
        <a:dk1>
          <a:srgbClr val="000000"/>
        </a:dk1>
        <a:lt1>
          <a:srgbClr val="FFFFFF"/>
        </a:lt1>
        <a:dk2>
          <a:srgbClr val="204C8A"/>
        </a:dk2>
        <a:lt2>
          <a:srgbClr val="808080"/>
        </a:lt2>
        <a:accent1>
          <a:srgbClr val="BBE0E3"/>
        </a:accent1>
        <a:accent2>
          <a:srgbClr val="F5D130"/>
        </a:accent2>
        <a:accent3>
          <a:srgbClr val="FFFFFF"/>
        </a:accent3>
        <a:accent4>
          <a:srgbClr val="000000"/>
        </a:accent4>
        <a:accent5>
          <a:srgbClr val="DAEDEF"/>
        </a:accent5>
        <a:accent6>
          <a:srgbClr val="DEBD2A"/>
        </a:accent6>
        <a:hlink>
          <a:srgbClr val="9EC9DD"/>
        </a:hlink>
        <a:folHlink>
          <a:srgbClr val="FFFFFF"/>
        </a:folHlink>
      </a:clrScheme>
      <a:clrMap bg1="lt1" tx1="dk1" bg2="lt2" tx2="dk2" accent1="accent1" accent2="accent2" accent3="accent3" accent4="accent4" accent5="accent5" accent6="accent6" hlink="hlink" folHlink="folHlink"/>
    </a:extraClrScheme>
    <a:extraClrScheme>
      <a:clrScheme name="Powerpoint_picture_black_logo 4">
        <a:dk1>
          <a:srgbClr val="000000"/>
        </a:dk1>
        <a:lt1>
          <a:srgbClr val="E8EEDA"/>
        </a:lt1>
        <a:dk2>
          <a:srgbClr val="1D6F41"/>
        </a:dk2>
        <a:lt2>
          <a:srgbClr val="808080"/>
        </a:lt2>
        <a:accent1>
          <a:srgbClr val="C8D6A5"/>
        </a:accent1>
        <a:accent2>
          <a:srgbClr val="77AD1C"/>
        </a:accent2>
        <a:accent3>
          <a:srgbClr val="F2F5EA"/>
        </a:accent3>
        <a:accent4>
          <a:srgbClr val="000000"/>
        </a:accent4>
        <a:accent5>
          <a:srgbClr val="E0E8CF"/>
        </a:accent5>
        <a:accent6>
          <a:srgbClr val="6B9C18"/>
        </a:accent6>
        <a:hlink>
          <a:srgbClr val="D8DF4F"/>
        </a:hlink>
        <a:folHlink>
          <a:srgbClr val="FFFFFF"/>
        </a:folHlink>
      </a:clrScheme>
      <a:clrMap bg1="lt1" tx1="dk1" bg2="lt2" tx2="dk2" accent1="accent1" accent2="accent2" accent3="accent3" accent4="accent4" accent5="accent5" accent6="accent6" hlink="hlink" folHlink="folHlink"/>
    </a:extraClrScheme>
    <a:extraClrScheme>
      <a:clrScheme name="Powerpoint_picture_black_logo 5">
        <a:dk1>
          <a:srgbClr val="000000"/>
        </a:dk1>
        <a:lt1>
          <a:srgbClr val="FFFFFF"/>
        </a:lt1>
        <a:dk2>
          <a:srgbClr val="C31560"/>
        </a:dk2>
        <a:lt2>
          <a:srgbClr val="808080"/>
        </a:lt2>
        <a:accent1>
          <a:srgbClr val="F5D130"/>
        </a:accent1>
        <a:accent2>
          <a:srgbClr val="C31560"/>
        </a:accent2>
        <a:accent3>
          <a:srgbClr val="FFFFFF"/>
        </a:accent3>
        <a:accent4>
          <a:srgbClr val="000000"/>
        </a:accent4>
        <a:accent5>
          <a:srgbClr val="F9E5AD"/>
        </a:accent5>
        <a:accent6>
          <a:srgbClr val="B01256"/>
        </a:accent6>
        <a:hlink>
          <a:srgbClr val="FFEE2E"/>
        </a:hlink>
        <a:folHlink>
          <a:srgbClr val="FFFFFF"/>
        </a:folHlink>
      </a:clrScheme>
      <a:clrMap bg1="lt1" tx1="dk1" bg2="lt2" tx2="dk2" accent1="accent1" accent2="accent2" accent3="accent3" accent4="accent4" accent5="accent5" accent6="accent6" hlink="hlink" folHlink="folHlink"/>
    </a:extraClrScheme>
    <a:extraClrScheme>
      <a:clrScheme name="Powerpoint_picture_black_logo 6">
        <a:dk1>
          <a:srgbClr val="000000"/>
        </a:dk1>
        <a:lt1>
          <a:srgbClr val="F2D6F1"/>
        </a:lt1>
        <a:dk2>
          <a:srgbClr val="732672"/>
        </a:dk2>
        <a:lt2>
          <a:srgbClr val="808080"/>
        </a:lt2>
        <a:accent1>
          <a:srgbClr val="F5D130"/>
        </a:accent1>
        <a:accent2>
          <a:srgbClr val="E1962F"/>
        </a:accent2>
        <a:accent3>
          <a:srgbClr val="F7E8F7"/>
        </a:accent3>
        <a:accent4>
          <a:srgbClr val="000000"/>
        </a:accent4>
        <a:accent5>
          <a:srgbClr val="F9E5AD"/>
        </a:accent5>
        <a:accent6>
          <a:srgbClr val="CC872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owerpoint_basic_white_logo">
  <a:themeElements>
    <a:clrScheme name="Powerpoint_basic_white_logo 1">
      <a:dk1>
        <a:srgbClr val="000000"/>
      </a:dk1>
      <a:lt1>
        <a:srgbClr val="9EC9DD"/>
      </a:lt1>
      <a:dk2>
        <a:srgbClr val="000000"/>
      </a:dk2>
      <a:lt2>
        <a:srgbClr val="808080"/>
      </a:lt2>
      <a:accent1>
        <a:srgbClr val="BBE0E3"/>
      </a:accent1>
      <a:accent2>
        <a:srgbClr val="333399"/>
      </a:accent2>
      <a:accent3>
        <a:srgbClr val="CCE1EB"/>
      </a:accent3>
      <a:accent4>
        <a:srgbClr val="000000"/>
      </a:accent4>
      <a:accent5>
        <a:srgbClr val="DAEDEF"/>
      </a:accent5>
      <a:accent6>
        <a:srgbClr val="2D2D8A"/>
      </a:accent6>
      <a:hlink>
        <a:srgbClr val="204C8A"/>
      </a:hlink>
      <a:folHlink>
        <a:srgbClr val="FFFFFF"/>
      </a:folHlink>
    </a:clrScheme>
    <a:fontScheme name="Powerpoint_basic_white_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_basic_white_logo 1">
        <a:dk1>
          <a:srgbClr val="000000"/>
        </a:dk1>
        <a:lt1>
          <a:srgbClr val="9EC9DD"/>
        </a:lt1>
        <a:dk2>
          <a:srgbClr val="000000"/>
        </a:dk2>
        <a:lt2>
          <a:srgbClr val="808080"/>
        </a:lt2>
        <a:accent1>
          <a:srgbClr val="BBE0E3"/>
        </a:accent1>
        <a:accent2>
          <a:srgbClr val="333399"/>
        </a:accent2>
        <a:accent3>
          <a:srgbClr val="CCE1EB"/>
        </a:accent3>
        <a:accent4>
          <a:srgbClr val="000000"/>
        </a:accent4>
        <a:accent5>
          <a:srgbClr val="DAEDEF"/>
        </a:accent5>
        <a:accent6>
          <a:srgbClr val="2D2D8A"/>
        </a:accent6>
        <a:hlink>
          <a:srgbClr val="204C8A"/>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2">
        <a:dk1>
          <a:srgbClr val="000000"/>
        </a:dk1>
        <a:lt1>
          <a:srgbClr val="FFFFFF"/>
        </a:lt1>
        <a:dk2>
          <a:srgbClr val="204C8A"/>
        </a:dk2>
        <a:lt2>
          <a:srgbClr val="808080"/>
        </a:lt2>
        <a:accent1>
          <a:srgbClr val="BBE0E3"/>
        </a:accent1>
        <a:accent2>
          <a:srgbClr val="333399"/>
        </a:accent2>
        <a:accent3>
          <a:srgbClr val="FFFFFF"/>
        </a:accent3>
        <a:accent4>
          <a:srgbClr val="000000"/>
        </a:accent4>
        <a:accent5>
          <a:srgbClr val="DAEDEF"/>
        </a:accent5>
        <a:accent6>
          <a:srgbClr val="2D2D8A"/>
        </a:accent6>
        <a:hlink>
          <a:srgbClr val="5393CF"/>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3">
        <a:dk1>
          <a:srgbClr val="000000"/>
        </a:dk1>
        <a:lt1>
          <a:srgbClr val="FFFFFF"/>
        </a:lt1>
        <a:dk2>
          <a:srgbClr val="8B0046"/>
        </a:dk2>
        <a:lt2>
          <a:srgbClr val="808080"/>
        </a:lt2>
        <a:accent1>
          <a:srgbClr val="BBE0E3"/>
        </a:accent1>
        <a:accent2>
          <a:srgbClr val="333399"/>
        </a:accent2>
        <a:accent3>
          <a:srgbClr val="FFFFFF"/>
        </a:accent3>
        <a:accent4>
          <a:srgbClr val="000000"/>
        </a:accent4>
        <a:accent5>
          <a:srgbClr val="DAEDEF"/>
        </a:accent5>
        <a:accent6>
          <a:srgbClr val="2D2D8A"/>
        </a:accent6>
        <a:hlink>
          <a:srgbClr val="E1962F"/>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4">
        <a:dk1>
          <a:srgbClr val="000000"/>
        </a:dk1>
        <a:lt1>
          <a:srgbClr val="E2D7AC"/>
        </a:lt1>
        <a:dk2>
          <a:srgbClr val="6D4601"/>
        </a:dk2>
        <a:lt2>
          <a:srgbClr val="808080"/>
        </a:lt2>
        <a:accent1>
          <a:srgbClr val="BBE0E3"/>
        </a:accent1>
        <a:accent2>
          <a:srgbClr val="333399"/>
        </a:accent2>
        <a:accent3>
          <a:srgbClr val="EEE8D2"/>
        </a:accent3>
        <a:accent4>
          <a:srgbClr val="000000"/>
        </a:accent4>
        <a:accent5>
          <a:srgbClr val="DAEDEF"/>
        </a:accent5>
        <a:accent6>
          <a:srgbClr val="2D2D8A"/>
        </a:accent6>
        <a:hlink>
          <a:srgbClr val="6D4601"/>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5">
        <a:dk1>
          <a:srgbClr val="000000"/>
        </a:dk1>
        <a:lt1>
          <a:srgbClr val="D8DF4F"/>
        </a:lt1>
        <a:dk2>
          <a:srgbClr val="77AD1C"/>
        </a:dk2>
        <a:lt2>
          <a:srgbClr val="808080"/>
        </a:lt2>
        <a:accent1>
          <a:srgbClr val="BBE0E3"/>
        </a:accent1>
        <a:accent2>
          <a:srgbClr val="333399"/>
        </a:accent2>
        <a:accent3>
          <a:srgbClr val="E9ECB2"/>
        </a:accent3>
        <a:accent4>
          <a:srgbClr val="000000"/>
        </a:accent4>
        <a:accent5>
          <a:srgbClr val="DAEDEF"/>
        </a:accent5>
        <a:accent6>
          <a:srgbClr val="2D2D8A"/>
        </a:accent6>
        <a:hlink>
          <a:srgbClr val="1D6F41"/>
        </a:hlink>
        <a:folHlink>
          <a:srgbClr val="FFFFFF"/>
        </a:folHlink>
      </a:clrScheme>
      <a:clrMap bg1="lt1" tx1="dk1" bg2="lt2" tx2="dk2" accent1="accent1" accent2="accent2" accent3="accent3" accent4="accent4" accent5="accent5" accent6="accent6" hlink="hlink" folHlink="folHlink"/>
    </a:extraClrScheme>
    <a:extraClrScheme>
      <a:clrScheme name="Powerpoint_basic_white_logo 6">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127</TotalTime>
  <Words>2803</Words>
  <Application>Microsoft Office PowerPoint</Application>
  <PresentationFormat>On-screen Show (4:3)</PresentationFormat>
  <Paragraphs>557</Paragraphs>
  <Slides>58</Slides>
  <Notes>41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58</vt:i4>
      </vt:variant>
    </vt:vector>
  </HeadingPairs>
  <TitlesOfParts>
    <vt:vector size="74" baseType="lpstr">
      <vt:lpstr>ＭＳ Ｐゴシック</vt:lpstr>
      <vt:lpstr>Arial</vt:lpstr>
      <vt:lpstr>Calibri</vt:lpstr>
      <vt:lpstr>Calibri Light</vt:lpstr>
      <vt:lpstr>Gill Sans MT Condensed</vt:lpstr>
      <vt:lpstr>Tahoma</vt:lpstr>
      <vt:lpstr>Times New Roman</vt:lpstr>
      <vt:lpstr>Wingdings</vt:lpstr>
      <vt:lpstr>Powerpoint_basic_white_logo</vt:lpstr>
      <vt:lpstr>1_Powerpoint_basic_white_logo</vt:lpstr>
      <vt:lpstr>6_PCC presentation</vt:lpstr>
      <vt:lpstr>Powerpoint_picture_black_logo</vt:lpstr>
      <vt:lpstr>2_Powerpoint_basic_white_logo</vt:lpstr>
      <vt:lpstr>Default Design</vt:lpstr>
      <vt:lpstr>Office Theme</vt:lpstr>
      <vt:lpstr>1_Office Theme</vt:lpstr>
      <vt:lpstr>    LA Headteachers breakfast briefing.  16th September 2019  </vt:lpstr>
      <vt:lpstr>Headteacher appointments and new arrangements from Sept 2019</vt:lpstr>
      <vt:lpstr>Headteacher appointments and new arrangements from Sept 2019</vt:lpstr>
      <vt:lpstr>Children’s Social Care</vt:lpstr>
      <vt:lpstr>Structure – SMT</vt:lpstr>
      <vt:lpstr>Service Areas </vt:lpstr>
      <vt:lpstr>Activity level in CSC</vt:lpstr>
      <vt:lpstr>Practice Framework</vt:lpstr>
      <vt:lpstr> Provisional Results 2019 Attainment across all key stages + latest update on school absence and exclusions  Mike Stoneman Deputy Director, Education &amp; Early Help  Children, Families and Education, PCC </vt:lpstr>
      <vt:lpstr>Data sources</vt:lpstr>
      <vt:lpstr>EYFS – % GLD</vt:lpstr>
      <vt:lpstr>Phonics</vt:lpstr>
      <vt:lpstr>Key Stage 1 - Reading</vt:lpstr>
      <vt:lpstr>Key Stage 1 - Writing</vt:lpstr>
      <vt:lpstr>Key Stage 1 - Maths</vt:lpstr>
      <vt:lpstr>Key Stage 2 - RWM </vt:lpstr>
      <vt:lpstr>Key Stage 2 - Reading</vt:lpstr>
      <vt:lpstr>Key Stage 2 - Writing</vt:lpstr>
      <vt:lpstr>Key Stage 2 - Maths </vt:lpstr>
      <vt:lpstr>Key Stage 4 - E&amp;M Strong Pass</vt:lpstr>
      <vt:lpstr>Key Stage 4 - E&amp;M Standard Pass</vt:lpstr>
      <vt:lpstr>Key Stage 4 - English Strong Pass</vt:lpstr>
      <vt:lpstr>Key Stage 4 - English Standard Pass</vt:lpstr>
      <vt:lpstr>Key Stage 4 - Maths Strong Pass </vt:lpstr>
      <vt:lpstr>Key Stage 4 - Maths Standard Pass </vt:lpstr>
      <vt:lpstr>Key Stage 4 - Attainment 8 </vt:lpstr>
      <vt:lpstr>Key Stage 4 - Ebacc Entries</vt:lpstr>
      <vt:lpstr>Key Stage 4 - Ebacc APS</vt:lpstr>
      <vt:lpstr>Absence - Primary Overall Absence</vt:lpstr>
      <vt:lpstr>Absence - Primary Persistent Absence</vt:lpstr>
      <vt:lpstr>Absence - Secondary Overall Absence</vt:lpstr>
      <vt:lpstr>Absence - Secondary Persistent Absence</vt:lpstr>
      <vt:lpstr> Fixed Period Exclusions - Primary</vt:lpstr>
      <vt:lpstr> Fixed Period Exclusions - Secondary</vt:lpstr>
      <vt:lpstr>Absence - Primary Overall Absence (Autumn Term)</vt:lpstr>
      <vt:lpstr>Absence - Primary Persistent Absence (Autumn Term)</vt:lpstr>
      <vt:lpstr>Absence - Secondary Overall Absence (Autumn Term)</vt:lpstr>
      <vt:lpstr>Absence - Secondary Persistent Absence (Autumn Term)</vt:lpstr>
      <vt:lpstr>School Improvement Priorities 2019-20</vt:lpstr>
      <vt:lpstr>      Inclusion and SEND updates     </vt:lpstr>
      <vt:lpstr>SEND Local Area Inspection (1st to 5th July 2019)</vt:lpstr>
      <vt:lpstr>Areas for further development </vt:lpstr>
      <vt:lpstr>New Inclusion Outreach Service </vt:lpstr>
      <vt:lpstr>SEND Information report audit </vt:lpstr>
      <vt:lpstr>SEND Information report audit </vt:lpstr>
      <vt:lpstr>Portsmouth Inclusive Education Quality Mark Launch 24th January 2020</vt:lpstr>
      <vt:lpstr>The Process</vt:lpstr>
      <vt:lpstr>Mental Health Support Teams</vt:lpstr>
      <vt:lpstr>MHST Project Roadmap</vt:lpstr>
      <vt:lpstr>The 3 Core functions of a Mental Health Support Team</vt:lpstr>
      <vt:lpstr>SEMH brief updates</vt:lpstr>
      <vt:lpstr>School attendance publicity campaign </vt:lpstr>
      <vt:lpstr>Feedback from focus groups </vt:lpstr>
      <vt:lpstr> Traded Services Update - The Store  - SLAs from 2020 onwards  - School Meals  </vt:lpstr>
      <vt:lpstr>The “Store”</vt:lpstr>
      <vt:lpstr>SLAs from 2020 onwards</vt:lpstr>
      <vt:lpstr>Caterlink – any early issues?</vt:lpstr>
      <vt:lpstr>While I’m here…..</vt:lpstr>
    </vt:vector>
  </TitlesOfParts>
  <Company>Portsmouth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LADO  Local Authority Designated Officer</dc:title>
  <dc:creator>Lingham, Denise</dc:creator>
  <cp:lastModifiedBy>Critchley, Alison</cp:lastModifiedBy>
  <cp:revision>18</cp:revision>
  <dcterms:created xsi:type="dcterms:W3CDTF">2016-01-06T09:58:54Z</dcterms:created>
  <dcterms:modified xsi:type="dcterms:W3CDTF">2019-09-19T14:49:32Z</dcterms:modified>
</cp:coreProperties>
</file>