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12192000" cy="16256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AB50EC3-8272-486D-8C47-E4D6CC87C1E5}">
  <a:tblStyle styleId="{7AB50EC3-8272-486D-8C47-E4D6CC87C1E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0F0F0"/>
          </a:solidFill>
        </a:fill>
      </a:tcStyle>
    </a:wholeTbl>
    <a:band1H>
      <a:tcTxStyle/>
      <a:tcStyle>
        <a:tcBdr/>
        <a:fill>
          <a:solidFill>
            <a:srgbClr val="E0E0E0"/>
          </a:solidFill>
        </a:fill>
      </a:tcStyle>
    </a:band1H>
    <a:band2H>
      <a:tcTxStyle/>
      <a:tcStyle>
        <a:tcBdr/>
      </a:tcStyle>
    </a:band2H>
    <a:band1V>
      <a:tcTxStyle/>
      <a:tcStyle>
        <a:tcBdr/>
        <a:fill>
          <a:solidFill>
            <a:srgbClr val="E0E0E0"/>
          </a:solidFill>
        </a:fill>
      </a:tcStyle>
    </a:band1V>
    <a:band2V>
      <a:tcTxStyle/>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2586" y="66"/>
      </p:cViewPr>
      <p:guideLst>
        <p:guide orient="horz" pos="512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475"/>
            <a:ext cx="4531999"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125"/>
            <a:ext cx="5438125" cy="4466974"/>
          </a:xfrm>
          <a:prstGeom prst="rect">
            <a:avLst/>
          </a:prstGeom>
          <a:noFill/>
          <a:ln>
            <a:noFill/>
          </a:ln>
        </p:spPr>
        <p:txBody>
          <a:bodyPr spcFirstLastPara="1" wrap="square" lIns="91425" tIns="91425" rIns="91425" bIns="91425" anchor="t" anchorCtr="0"/>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7986834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50" y="4715125"/>
            <a:ext cx="5438100" cy="44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82" name="Google Shape;82;p1:notes"/>
          <p:cNvSpPr>
            <a:spLocks noGrp="1" noRot="1" noChangeAspect="1"/>
          </p:cNvSpPr>
          <p:nvPr>
            <p:ph type="sldImg" idx="2"/>
          </p:nvPr>
        </p:nvSpPr>
        <p:spPr>
          <a:xfrm>
            <a:off x="2003425" y="744538"/>
            <a:ext cx="27924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914400" y="2660416"/>
            <a:ext cx="10363200" cy="5659496"/>
          </a:xfrm>
          <a:prstGeom prst="rect">
            <a:avLst/>
          </a:prstGeom>
          <a:noFill/>
          <a:ln>
            <a:noFill/>
          </a:ln>
        </p:spPr>
        <p:txBody>
          <a:bodyPr spcFirstLastPara="1" wrap="square" lIns="91425" tIns="91425" rIns="91425" bIns="91425" anchor="b" anchorCtr="0"/>
          <a:lstStyle>
            <a:lvl1pPr marR="0" lvl="0" algn="ctr">
              <a:lnSpc>
                <a:spcPct val="90000"/>
              </a:lnSpc>
              <a:spcBef>
                <a:spcPts val="0"/>
              </a:spcBef>
              <a:spcAft>
                <a:spcPts val="0"/>
              </a:spcAft>
              <a:buClr>
                <a:schemeClr val="dk1"/>
              </a:buClr>
              <a:buSzPts val="8000"/>
              <a:buFont typeface="Calibri"/>
              <a:buNone/>
              <a:defRPr sz="8000"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3" name="Google Shape;13;p2"/>
          <p:cNvSpPr txBox="1">
            <a:spLocks noGrp="1"/>
          </p:cNvSpPr>
          <p:nvPr>
            <p:ph type="subTitle" idx="1"/>
          </p:nvPr>
        </p:nvSpPr>
        <p:spPr>
          <a:xfrm>
            <a:off x="1524000" y="8538164"/>
            <a:ext cx="9144000" cy="3924769"/>
          </a:xfrm>
          <a:prstGeom prst="rect">
            <a:avLst/>
          </a:prstGeom>
          <a:noFill/>
          <a:ln>
            <a:noFill/>
          </a:ln>
        </p:spPr>
        <p:txBody>
          <a:bodyPr spcFirstLastPara="1" wrap="square" lIns="91425" tIns="91425" rIns="91425" bIns="91425" anchor="t" anchorCtr="0"/>
          <a:lstStyle>
            <a:lvl1pPr marR="0" lvl="0" algn="ctr">
              <a:lnSpc>
                <a:spcPct val="90000"/>
              </a:lnSpc>
              <a:spcBef>
                <a:spcPts val="1333"/>
              </a:spcBef>
              <a:spcAft>
                <a:spcPts val="0"/>
              </a:spcAft>
              <a:buClr>
                <a:schemeClr val="dk1"/>
              </a:buClr>
              <a:buSzPts val="3229"/>
              <a:buFont typeface="Arial"/>
              <a:buNone/>
              <a:defRPr sz="3200" b="0" i="0" u="none" strike="noStrike" cap="none">
                <a:solidFill>
                  <a:schemeClr val="dk1"/>
                </a:solidFill>
                <a:latin typeface="Calibri"/>
                <a:ea typeface="Calibri"/>
                <a:cs typeface="Calibri"/>
                <a:sym typeface="Calibri"/>
              </a:defRPr>
            </a:lvl1pPr>
            <a:lvl2pPr marR="0" lvl="1" algn="ctr">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2pPr>
            <a:lvl3pPr marR="0" lvl="2" algn="ctr">
              <a:lnSpc>
                <a:spcPct val="90000"/>
              </a:lnSpc>
              <a:spcBef>
                <a:spcPts val="667"/>
              </a:spcBef>
              <a:spcAft>
                <a:spcPts val="0"/>
              </a:spcAft>
              <a:buClr>
                <a:schemeClr val="dk1"/>
              </a:buClr>
              <a:buSzPts val="2371"/>
              <a:buFont typeface="Arial"/>
              <a:buNone/>
              <a:defRPr sz="2400" b="0" i="0" u="none" strike="noStrike" cap="none">
                <a:solidFill>
                  <a:schemeClr val="dk1"/>
                </a:solidFill>
                <a:latin typeface="Calibri"/>
                <a:ea typeface="Calibri"/>
                <a:cs typeface="Calibri"/>
                <a:sym typeface="Calibri"/>
              </a:defRPr>
            </a:lvl3pPr>
            <a:lvl4pPr marR="0" lvl="3" algn="ctr">
              <a:lnSpc>
                <a:spcPct val="90000"/>
              </a:lnSpc>
              <a:spcBef>
                <a:spcPts val="667"/>
              </a:spcBef>
              <a:spcAft>
                <a:spcPts val="0"/>
              </a:spcAft>
              <a:buClr>
                <a:schemeClr val="dk1"/>
              </a:buClr>
              <a:buSzPts val="2133"/>
              <a:buFont typeface="Arial"/>
              <a:buNone/>
              <a:defRPr sz="2133" b="0" i="0" u="none" strike="noStrike" cap="none">
                <a:solidFill>
                  <a:schemeClr val="dk1"/>
                </a:solidFill>
                <a:latin typeface="Calibri"/>
                <a:ea typeface="Calibri"/>
                <a:cs typeface="Calibri"/>
                <a:sym typeface="Calibri"/>
              </a:defRPr>
            </a:lvl4pPr>
            <a:lvl5pPr marR="0" lvl="4" algn="ctr">
              <a:lnSpc>
                <a:spcPct val="90000"/>
              </a:lnSpc>
              <a:spcBef>
                <a:spcPts val="667"/>
              </a:spcBef>
              <a:spcAft>
                <a:spcPts val="0"/>
              </a:spcAft>
              <a:buClr>
                <a:schemeClr val="dk1"/>
              </a:buClr>
              <a:buSzPts val="2133"/>
              <a:buFont typeface="Arial"/>
              <a:buNone/>
              <a:defRPr sz="2133" b="0" i="0" u="none" strike="noStrike" cap="none">
                <a:solidFill>
                  <a:schemeClr val="dk1"/>
                </a:solidFill>
                <a:latin typeface="Calibri"/>
                <a:ea typeface="Calibri"/>
                <a:cs typeface="Calibri"/>
                <a:sym typeface="Calibri"/>
              </a:defRPr>
            </a:lvl5pPr>
            <a:lvl6pPr marR="0" lvl="5" algn="ctr">
              <a:lnSpc>
                <a:spcPct val="90000"/>
              </a:lnSpc>
              <a:spcBef>
                <a:spcPts val="667"/>
              </a:spcBef>
              <a:spcAft>
                <a:spcPts val="0"/>
              </a:spcAft>
              <a:buClr>
                <a:schemeClr val="dk1"/>
              </a:buClr>
              <a:buSzPts val="2133"/>
              <a:buFont typeface="Arial"/>
              <a:buNone/>
              <a:defRPr sz="2133" b="0" i="0" u="none" strike="noStrike" cap="none">
                <a:solidFill>
                  <a:schemeClr val="dk1"/>
                </a:solidFill>
                <a:latin typeface="Calibri"/>
                <a:ea typeface="Calibri"/>
                <a:cs typeface="Calibri"/>
                <a:sym typeface="Calibri"/>
              </a:defRPr>
            </a:lvl6pPr>
            <a:lvl7pPr marR="0" lvl="6" algn="ctr">
              <a:lnSpc>
                <a:spcPct val="90000"/>
              </a:lnSpc>
              <a:spcBef>
                <a:spcPts val="667"/>
              </a:spcBef>
              <a:spcAft>
                <a:spcPts val="0"/>
              </a:spcAft>
              <a:buClr>
                <a:schemeClr val="dk1"/>
              </a:buClr>
              <a:buSzPts val="2133"/>
              <a:buFont typeface="Arial"/>
              <a:buNone/>
              <a:defRPr sz="2133" b="0" i="0" u="none" strike="noStrike" cap="none">
                <a:solidFill>
                  <a:schemeClr val="dk1"/>
                </a:solidFill>
                <a:latin typeface="Calibri"/>
                <a:ea typeface="Calibri"/>
                <a:cs typeface="Calibri"/>
                <a:sym typeface="Calibri"/>
              </a:defRPr>
            </a:lvl7pPr>
            <a:lvl8pPr marR="0" lvl="7" algn="ctr">
              <a:lnSpc>
                <a:spcPct val="90000"/>
              </a:lnSpc>
              <a:spcBef>
                <a:spcPts val="667"/>
              </a:spcBef>
              <a:spcAft>
                <a:spcPts val="0"/>
              </a:spcAft>
              <a:buClr>
                <a:schemeClr val="dk1"/>
              </a:buClr>
              <a:buSzPts val="2133"/>
              <a:buFont typeface="Arial"/>
              <a:buNone/>
              <a:defRPr sz="2133" b="0" i="0" u="none" strike="noStrike" cap="none">
                <a:solidFill>
                  <a:schemeClr val="dk1"/>
                </a:solidFill>
                <a:latin typeface="Calibri"/>
                <a:ea typeface="Calibri"/>
                <a:cs typeface="Calibri"/>
                <a:sym typeface="Calibri"/>
              </a:defRPr>
            </a:lvl8pPr>
            <a:lvl9pPr marR="0" lvl="8" algn="ctr">
              <a:lnSpc>
                <a:spcPct val="90000"/>
              </a:lnSpc>
              <a:spcBef>
                <a:spcPts val="667"/>
              </a:spcBef>
              <a:spcAft>
                <a:spcPts val="0"/>
              </a:spcAft>
              <a:buClr>
                <a:schemeClr val="dk1"/>
              </a:buClr>
              <a:buSzPts val="2133"/>
              <a:buFont typeface="Arial"/>
              <a:buNone/>
              <a:defRPr sz="2133"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865484"/>
            <a:ext cx="10515599" cy="3142074"/>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70" name="Google Shape;70;p11"/>
          <p:cNvSpPr txBox="1">
            <a:spLocks noGrp="1"/>
          </p:cNvSpPr>
          <p:nvPr>
            <p:ph type="body" idx="1"/>
          </p:nvPr>
        </p:nvSpPr>
        <p:spPr>
          <a:xfrm rot="5400000">
            <a:off x="938858" y="4226748"/>
            <a:ext cx="10314283" cy="10515599"/>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3151246" y="6439135"/>
            <a:ext cx="13776207" cy="2628899"/>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76" name="Google Shape;76;p12"/>
          <p:cNvSpPr txBox="1">
            <a:spLocks noGrp="1"/>
          </p:cNvSpPr>
          <p:nvPr>
            <p:ph type="body" idx="1"/>
          </p:nvPr>
        </p:nvSpPr>
        <p:spPr>
          <a:xfrm rot="5400000">
            <a:off x="-2182753" y="3886435"/>
            <a:ext cx="13776207" cy="7734299"/>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865484"/>
            <a:ext cx="10515599" cy="3142074"/>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9" name="Google Shape;19;p3"/>
          <p:cNvSpPr txBox="1">
            <a:spLocks noGrp="1"/>
          </p:cNvSpPr>
          <p:nvPr>
            <p:ph type="body" idx="1"/>
          </p:nvPr>
        </p:nvSpPr>
        <p:spPr>
          <a:xfrm>
            <a:off x="838200" y="4327407"/>
            <a:ext cx="10515599" cy="10314283"/>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4052716"/>
            <a:ext cx="10515599" cy="6762042"/>
          </a:xfrm>
          <a:prstGeom prst="rect">
            <a:avLst/>
          </a:prstGeom>
          <a:noFill/>
          <a:ln>
            <a:noFill/>
          </a:ln>
        </p:spPr>
        <p:txBody>
          <a:bodyPr spcFirstLastPara="1" wrap="square" lIns="91425" tIns="91425" rIns="91425" bIns="91425" anchor="b" anchorCtr="0"/>
          <a:lstStyle>
            <a:lvl1pPr marR="0" lvl="0" algn="l">
              <a:lnSpc>
                <a:spcPct val="90000"/>
              </a:lnSpc>
              <a:spcBef>
                <a:spcPts val="0"/>
              </a:spcBef>
              <a:spcAft>
                <a:spcPts val="0"/>
              </a:spcAft>
              <a:buClr>
                <a:schemeClr val="dk1"/>
              </a:buClr>
              <a:buSzPts val="8000"/>
              <a:buFont typeface="Calibri"/>
              <a:buNone/>
              <a:defRPr sz="8000"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5" name="Google Shape;25;p4"/>
          <p:cNvSpPr txBox="1">
            <a:spLocks noGrp="1"/>
          </p:cNvSpPr>
          <p:nvPr>
            <p:ph type="body" idx="1"/>
          </p:nvPr>
        </p:nvSpPr>
        <p:spPr>
          <a:xfrm>
            <a:off x="831850" y="10878731"/>
            <a:ext cx="10515599" cy="3555999"/>
          </a:xfrm>
          <a:prstGeom prst="rect">
            <a:avLst/>
          </a:prstGeom>
          <a:noFill/>
          <a:ln>
            <a:noFill/>
          </a:ln>
        </p:spPr>
        <p:txBody>
          <a:bodyPr spcFirstLastPara="1" wrap="square" lIns="91425" tIns="91425" rIns="91425" bIns="91425" anchor="t" anchorCtr="0"/>
          <a:lstStyle>
            <a:lvl1pPr marL="457200" marR="0" lvl="0" indent="-228600" algn="l">
              <a:lnSpc>
                <a:spcPct val="90000"/>
              </a:lnSpc>
              <a:spcBef>
                <a:spcPts val="1333"/>
              </a:spcBef>
              <a:spcAft>
                <a:spcPts val="0"/>
              </a:spcAft>
              <a:buClr>
                <a:schemeClr val="dk1"/>
              </a:buClr>
              <a:buSzPts val="3229"/>
              <a:buFont typeface="Arial"/>
              <a:buNone/>
              <a:defRPr sz="3200" b="0" i="0" u="none" strike="noStrike" cap="none">
                <a:solidFill>
                  <a:schemeClr val="dk1"/>
                </a:solidFill>
                <a:latin typeface="Calibri"/>
                <a:ea typeface="Calibri"/>
                <a:cs typeface="Calibri"/>
                <a:sym typeface="Calibri"/>
              </a:defRPr>
            </a:lvl1pPr>
            <a:lvl2pPr marL="914400" marR="0" lvl="1" indent="-228600" algn="l">
              <a:lnSpc>
                <a:spcPct val="90000"/>
              </a:lnSpc>
              <a:spcBef>
                <a:spcPts val="667"/>
              </a:spcBef>
              <a:spcAft>
                <a:spcPts val="0"/>
              </a:spcAft>
              <a:buClr>
                <a:srgbClr val="888888"/>
              </a:buClr>
              <a:buSzPts val="2667"/>
              <a:buFont typeface="Arial"/>
              <a:buNone/>
              <a:defRPr sz="2667" b="0" i="0" u="none" strike="noStrike" cap="none">
                <a:solidFill>
                  <a:srgbClr val="888888"/>
                </a:solidFill>
                <a:latin typeface="Calibri"/>
                <a:ea typeface="Calibri"/>
                <a:cs typeface="Calibri"/>
                <a:sym typeface="Calibri"/>
              </a:defRPr>
            </a:lvl2pPr>
            <a:lvl3pPr marL="1371600" marR="0" lvl="2" indent="-228600" algn="l">
              <a:lnSpc>
                <a:spcPct val="90000"/>
              </a:lnSpc>
              <a:spcBef>
                <a:spcPts val="667"/>
              </a:spcBef>
              <a:spcAft>
                <a:spcPts val="0"/>
              </a:spcAft>
              <a:buClr>
                <a:srgbClr val="888888"/>
              </a:buClr>
              <a:buSzPts val="2371"/>
              <a:buFont typeface="Arial"/>
              <a:buNone/>
              <a:defRPr sz="2400" b="0" i="0" u="none" strike="noStrike" cap="none">
                <a:solidFill>
                  <a:srgbClr val="888888"/>
                </a:solidFill>
                <a:latin typeface="Calibri"/>
                <a:ea typeface="Calibri"/>
                <a:cs typeface="Calibri"/>
                <a:sym typeface="Calibri"/>
              </a:defRPr>
            </a:lvl3pPr>
            <a:lvl4pPr marL="1828800" marR="0" lvl="3" indent="-228600" algn="l">
              <a:lnSpc>
                <a:spcPct val="90000"/>
              </a:lnSpc>
              <a:spcBef>
                <a:spcPts val="667"/>
              </a:spcBef>
              <a:spcAft>
                <a:spcPts val="0"/>
              </a:spcAft>
              <a:buClr>
                <a:srgbClr val="888888"/>
              </a:buClr>
              <a:buSzPts val="2133"/>
              <a:buFont typeface="Arial"/>
              <a:buNone/>
              <a:defRPr sz="2133" b="0" i="0" u="none" strike="noStrike" cap="none">
                <a:solidFill>
                  <a:srgbClr val="888888"/>
                </a:solidFill>
                <a:latin typeface="Calibri"/>
                <a:ea typeface="Calibri"/>
                <a:cs typeface="Calibri"/>
                <a:sym typeface="Calibri"/>
              </a:defRPr>
            </a:lvl4pPr>
            <a:lvl5pPr marL="2286000" marR="0" lvl="4" indent="-228600" algn="l">
              <a:lnSpc>
                <a:spcPct val="90000"/>
              </a:lnSpc>
              <a:spcBef>
                <a:spcPts val="667"/>
              </a:spcBef>
              <a:spcAft>
                <a:spcPts val="0"/>
              </a:spcAft>
              <a:buClr>
                <a:srgbClr val="888888"/>
              </a:buClr>
              <a:buSzPts val="2133"/>
              <a:buFont typeface="Arial"/>
              <a:buNone/>
              <a:defRPr sz="2133" b="0" i="0" u="none" strike="noStrike" cap="none">
                <a:solidFill>
                  <a:srgbClr val="888888"/>
                </a:solidFill>
                <a:latin typeface="Calibri"/>
                <a:ea typeface="Calibri"/>
                <a:cs typeface="Calibri"/>
                <a:sym typeface="Calibri"/>
              </a:defRPr>
            </a:lvl5pPr>
            <a:lvl6pPr marL="2743200" marR="0" lvl="5" indent="-228600" algn="l">
              <a:lnSpc>
                <a:spcPct val="90000"/>
              </a:lnSpc>
              <a:spcBef>
                <a:spcPts val="667"/>
              </a:spcBef>
              <a:spcAft>
                <a:spcPts val="0"/>
              </a:spcAft>
              <a:buClr>
                <a:srgbClr val="888888"/>
              </a:buClr>
              <a:buSzPts val="2133"/>
              <a:buFont typeface="Arial"/>
              <a:buNone/>
              <a:defRPr sz="2133" b="0" i="0" u="none" strike="noStrike" cap="none">
                <a:solidFill>
                  <a:srgbClr val="888888"/>
                </a:solidFill>
                <a:latin typeface="Calibri"/>
                <a:ea typeface="Calibri"/>
                <a:cs typeface="Calibri"/>
                <a:sym typeface="Calibri"/>
              </a:defRPr>
            </a:lvl6pPr>
            <a:lvl7pPr marL="3200400" marR="0" lvl="6" indent="-228600" algn="l">
              <a:lnSpc>
                <a:spcPct val="90000"/>
              </a:lnSpc>
              <a:spcBef>
                <a:spcPts val="667"/>
              </a:spcBef>
              <a:spcAft>
                <a:spcPts val="0"/>
              </a:spcAft>
              <a:buClr>
                <a:srgbClr val="888888"/>
              </a:buClr>
              <a:buSzPts val="2133"/>
              <a:buFont typeface="Arial"/>
              <a:buNone/>
              <a:defRPr sz="2133" b="0" i="0" u="none" strike="noStrike" cap="none">
                <a:solidFill>
                  <a:srgbClr val="888888"/>
                </a:solidFill>
                <a:latin typeface="Calibri"/>
                <a:ea typeface="Calibri"/>
                <a:cs typeface="Calibri"/>
                <a:sym typeface="Calibri"/>
              </a:defRPr>
            </a:lvl7pPr>
            <a:lvl8pPr marL="3657600" marR="0" lvl="7" indent="-228600" algn="l">
              <a:lnSpc>
                <a:spcPct val="90000"/>
              </a:lnSpc>
              <a:spcBef>
                <a:spcPts val="667"/>
              </a:spcBef>
              <a:spcAft>
                <a:spcPts val="0"/>
              </a:spcAft>
              <a:buClr>
                <a:srgbClr val="888888"/>
              </a:buClr>
              <a:buSzPts val="2133"/>
              <a:buFont typeface="Arial"/>
              <a:buNone/>
              <a:defRPr sz="2133" b="0" i="0" u="none" strike="noStrike" cap="none">
                <a:solidFill>
                  <a:srgbClr val="888888"/>
                </a:solidFill>
                <a:latin typeface="Calibri"/>
                <a:ea typeface="Calibri"/>
                <a:cs typeface="Calibri"/>
                <a:sym typeface="Calibri"/>
              </a:defRPr>
            </a:lvl8pPr>
            <a:lvl9pPr marL="4114800" marR="0" lvl="8" indent="-228600" algn="l">
              <a:lnSpc>
                <a:spcPct val="90000"/>
              </a:lnSpc>
              <a:spcBef>
                <a:spcPts val="667"/>
              </a:spcBef>
              <a:spcAft>
                <a:spcPts val="0"/>
              </a:spcAft>
              <a:buClr>
                <a:srgbClr val="888888"/>
              </a:buClr>
              <a:buSzPts val="2133"/>
              <a:buFont typeface="Arial"/>
              <a:buNone/>
              <a:defRPr sz="2133"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865484"/>
            <a:ext cx="10515599" cy="3142074"/>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1" name="Google Shape;31;p5"/>
          <p:cNvSpPr txBox="1">
            <a:spLocks noGrp="1"/>
          </p:cNvSpPr>
          <p:nvPr>
            <p:ph type="body" idx="1"/>
          </p:nvPr>
        </p:nvSpPr>
        <p:spPr>
          <a:xfrm>
            <a:off x="838200" y="4327407"/>
            <a:ext cx="5181600" cy="10314283"/>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6172200" y="4327407"/>
            <a:ext cx="5181600" cy="10314283"/>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7" y="865484"/>
            <a:ext cx="10515599" cy="3142074"/>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8" name="Google Shape;38;p6"/>
          <p:cNvSpPr txBox="1">
            <a:spLocks noGrp="1"/>
          </p:cNvSpPr>
          <p:nvPr>
            <p:ph type="body" idx="1"/>
          </p:nvPr>
        </p:nvSpPr>
        <p:spPr>
          <a:xfrm>
            <a:off x="839788" y="3984978"/>
            <a:ext cx="5157787" cy="1952977"/>
          </a:xfrm>
          <a:prstGeom prst="rect">
            <a:avLst/>
          </a:prstGeom>
          <a:noFill/>
          <a:ln>
            <a:noFill/>
          </a:ln>
        </p:spPr>
        <p:txBody>
          <a:bodyPr spcFirstLastPara="1" wrap="square" lIns="91425" tIns="91425" rIns="91425" bIns="91425" anchor="b" anchorCtr="0"/>
          <a:lstStyle>
            <a:lvl1pPr marL="457200" marR="0" lvl="0" indent="-228600" algn="l">
              <a:lnSpc>
                <a:spcPct val="90000"/>
              </a:lnSpc>
              <a:spcBef>
                <a:spcPts val="1333"/>
              </a:spcBef>
              <a:spcAft>
                <a:spcPts val="0"/>
              </a:spcAft>
              <a:buClr>
                <a:schemeClr val="dk1"/>
              </a:buClr>
              <a:buSzPts val="3229"/>
              <a:buFont typeface="Arial"/>
              <a:buNone/>
              <a:defRPr sz="3200" b="1" i="0" u="none" strike="noStrike" cap="none">
                <a:solidFill>
                  <a:schemeClr val="dk1"/>
                </a:solidFill>
                <a:latin typeface="Calibri"/>
                <a:ea typeface="Calibri"/>
                <a:cs typeface="Calibri"/>
                <a:sym typeface="Calibri"/>
              </a:defRPr>
            </a:lvl1pPr>
            <a:lvl2pPr marL="914400" marR="0" lvl="1" indent="-228600" algn="l">
              <a:lnSpc>
                <a:spcPct val="90000"/>
              </a:lnSpc>
              <a:spcBef>
                <a:spcPts val="667"/>
              </a:spcBef>
              <a:spcAft>
                <a:spcPts val="0"/>
              </a:spcAft>
              <a:buClr>
                <a:schemeClr val="dk1"/>
              </a:buClr>
              <a:buSzPts val="2667"/>
              <a:buFont typeface="Arial"/>
              <a:buNone/>
              <a:defRPr sz="2667" b="1" i="0" u="none" strike="noStrike" cap="none">
                <a:solidFill>
                  <a:schemeClr val="dk1"/>
                </a:solidFill>
                <a:latin typeface="Calibri"/>
                <a:ea typeface="Calibri"/>
                <a:cs typeface="Calibri"/>
                <a:sym typeface="Calibri"/>
              </a:defRPr>
            </a:lvl2pPr>
            <a:lvl3pPr marL="1371600" marR="0" lvl="2" indent="-228600" algn="l">
              <a:lnSpc>
                <a:spcPct val="90000"/>
              </a:lnSpc>
              <a:spcBef>
                <a:spcPts val="667"/>
              </a:spcBef>
              <a:spcAft>
                <a:spcPts val="0"/>
              </a:spcAft>
              <a:buClr>
                <a:schemeClr val="dk1"/>
              </a:buClr>
              <a:buSzPts val="2371"/>
              <a:buFont typeface="Arial"/>
              <a:buNone/>
              <a:defRPr sz="2400" b="1" i="0" u="none" strike="noStrike" cap="none">
                <a:solidFill>
                  <a:schemeClr val="dk1"/>
                </a:solidFill>
                <a:latin typeface="Calibri"/>
                <a:ea typeface="Calibri"/>
                <a:cs typeface="Calibri"/>
                <a:sym typeface="Calibri"/>
              </a:defRPr>
            </a:lvl3pPr>
            <a:lvl4pPr marL="1828800" marR="0" lvl="3"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4pPr>
            <a:lvl5pPr marL="2286000" marR="0" lvl="4"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5pPr>
            <a:lvl6pPr marL="2743200" marR="0" lvl="5"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6pPr>
            <a:lvl7pPr marL="3200400" marR="0" lvl="6"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7pPr>
            <a:lvl8pPr marL="3657600" marR="0" lvl="7"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8pPr>
            <a:lvl9pPr marL="4114800" marR="0" lvl="8"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839788" y="5937955"/>
            <a:ext cx="5157787" cy="8733838"/>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6172201" y="3984978"/>
            <a:ext cx="5183187" cy="1952977"/>
          </a:xfrm>
          <a:prstGeom prst="rect">
            <a:avLst/>
          </a:prstGeom>
          <a:noFill/>
          <a:ln>
            <a:noFill/>
          </a:ln>
        </p:spPr>
        <p:txBody>
          <a:bodyPr spcFirstLastPara="1" wrap="square" lIns="91425" tIns="91425" rIns="91425" bIns="91425" anchor="b" anchorCtr="0"/>
          <a:lstStyle>
            <a:lvl1pPr marL="457200" marR="0" lvl="0" indent="-228600" algn="l">
              <a:lnSpc>
                <a:spcPct val="90000"/>
              </a:lnSpc>
              <a:spcBef>
                <a:spcPts val="1333"/>
              </a:spcBef>
              <a:spcAft>
                <a:spcPts val="0"/>
              </a:spcAft>
              <a:buClr>
                <a:schemeClr val="dk1"/>
              </a:buClr>
              <a:buSzPts val="3229"/>
              <a:buFont typeface="Arial"/>
              <a:buNone/>
              <a:defRPr sz="3200" b="1" i="0" u="none" strike="noStrike" cap="none">
                <a:solidFill>
                  <a:schemeClr val="dk1"/>
                </a:solidFill>
                <a:latin typeface="Calibri"/>
                <a:ea typeface="Calibri"/>
                <a:cs typeface="Calibri"/>
                <a:sym typeface="Calibri"/>
              </a:defRPr>
            </a:lvl1pPr>
            <a:lvl2pPr marL="914400" marR="0" lvl="1" indent="-228600" algn="l">
              <a:lnSpc>
                <a:spcPct val="90000"/>
              </a:lnSpc>
              <a:spcBef>
                <a:spcPts val="667"/>
              </a:spcBef>
              <a:spcAft>
                <a:spcPts val="0"/>
              </a:spcAft>
              <a:buClr>
                <a:schemeClr val="dk1"/>
              </a:buClr>
              <a:buSzPts val="2667"/>
              <a:buFont typeface="Arial"/>
              <a:buNone/>
              <a:defRPr sz="2667" b="1" i="0" u="none" strike="noStrike" cap="none">
                <a:solidFill>
                  <a:schemeClr val="dk1"/>
                </a:solidFill>
                <a:latin typeface="Calibri"/>
                <a:ea typeface="Calibri"/>
                <a:cs typeface="Calibri"/>
                <a:sym typeface="Calibri"/>
              </a:defRPr>
            </a:lvl2pPr>
            <a:lvl3pPr marL="1371600" marR="0" lvl="2" indent="-228600" algn="l">
              <a:lnSpc>
                <a:spcPct val="90000"/>
              </a:lnSpc>
              <a:spcBef>
                <a:spcPts val="667"/>
              </a:spcBef>
              <a:spcAft>
                <a:spcPts val="0"/>
              </a:spcAft>
              <a:buClr>
                <a:schemeClr val="dk1"/>
              </a:buClr>
              <a:buSzPts val="2371"/>
              <a:buFont typeface="Arial"/>
              <a:buNone/>
              <a:defRPr sz="2400" b="1" i="0" u="none" strike="noStrike" cap="none">
                <a:solidFill>
                  <a:schemeClr val="dk1"/>
                </a:solidFill>
                <a:latin typeface="Calibri"/>
                <a:ea typeface="Calibri"/>
                <a:cs typeface="Calibri"/>
                <a:sym typeface="Calibri"/>
              </a:defRPr>
            </a:lvl3pPr>
            <a:lvl4pPr marL="1828800" marR="0" lvl="3"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4pPr>
            <a:lvl5pPr marL="2286000" marR="0" lvl="4"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5pPr>
            <a:lvl6pPr marL="2743200" marR="0" lvl="5"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6pPr>
            <a:lvl7pPr marL="3200400" marR="0" lvl="6"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7pPr>
            <a:lvl8pPr marL="3657600" marR="0" lvl="7"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8pPr>
            <a:lvl9pPr marL="4114800" marR="0" lvl="8" indent="-228600" algn="l">
              <a:lnSpc>
                <a:spcPct val="90000"/>
              </a:lnSpc>
              <a:spcBef>
                <a:spcPts val="667"/>
              </a:spcBef>
              <a:spcAft>
                <a:spcPts val="0"/>
              </a:spcAft>
              <a:buClr>
                <a:schemeClr val="dk1"/>
              </a:buClr>
              <a:buSzPts val="2133"/>
              <a:buFont typeface="Arial"/>
              <a:buNone/>
              <a:defRPr sz="2133"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6172201" y="5937955"/>
            <a:ext cx="5183187" cy="8733838"/>
          </a:xfrm>
          <a:prstGeom prst="rect">
            <a:avLst/>
          </a:prstGeom>
          <a:noFill/>
          <a:ln>
            <a:noFill/>
          </a:ln>
        </p:spPr>
        <p:txBody>
          <a:bodyPr spcFirstLastPara="1" wrap="square" lIns="91425" tIns="91425" rIns="91425" bIns="91425" anchor="t" anchorCtr="0"/>
          <a:lstStyle>
            <a:lvl1pPr marL="457200" marR="0" lvl="0" indent="-467757" algn="l">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865484"/>
            <a:ext cx="10515599" cy="3142074"/>
          </a:xfrm>
          <a:prstGeom prst="rect">
            <a:avLst/>
          </a:prstGeom>
          <a:noFill/>
          <a:ln>
            <a:noFill/>
          </a:ln>
        </p:spPr>
        <p:txBody>
          <a:bodyPr spcFirstLastPara="1" wrap="square" lIns="91425" tIns="91425" rIns="91425" bIns="91425" anchor="ctr" anchorCtr="0"/>
          <a:lstStyle>
            <a:lvl1pPr marR="0" lvl="0" algn="l">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47" name="Google Shape;47;p7"/>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7" y="1083733"/>
            <a:ext cx="3932237" cy="3793066"/>
          </a:xfrm>
          <a:prstGeom prst="rect">
            <a:avLst/>
          </a:prstGeom>
          <a:noFill/>
          <a:ln>
            <a:noFill/>
          </a:ln>
        </p:spPr>
        <p:txBody>
          <a:bodyPr spcFirstLastPara="1" wrap="square" lIns="91425" tIns="91425" rIns="91425" bIns="91425" anchor="b" anchorCtr="0"/>
          <a:lstStyle>
            <a:lvl1pPr marR="0" lvl="0" algn="l">
              <a:lnSpc>
                <a:spcPct val="90000"/>
              </a:lnSpc>
              <a:spcBef>
                <a:spcPts val="0"/>
              </a:spcBef>
              <a:spcAft>
                <a:spcPts val="0"/>
              </a:spcAft>
              <a:buClr>
                <a:schemeClr val="dk1"/>
              </a:buClr>
              <a:buSzPts val="4267"/>
              <a:buFont typeface="Calibri"/>
              <a:buNone/>
              <a:defRPr sz="42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56" name="Google Shape;56;p9"/>
          <p:cNvSpPr txBox="1">
            <a:spLocks noGrp="1"/>
          </p:cNvSpPr>
          <p:nvPr>
            <p:ph type="body" idx="1"/>
          </p:nvPr>
        </p:nvSpPr>
        <p:spPr>
          <a:xfrm>
            <a:off x="5183187" y="2340566"/>
            <a:ext cx="6172199" cy="11552295"/>
          </a:xfrm>
          <a:prstGeom prst="rect">
            <a:avLst/>
          </a:prstGeom>
          <a:noFill/>
          <a:ln>
            <a:noFill/>
          </a:ln>
        </p:spPr>
        <p:txBody>
          <a:bodyPr spcFirstLastPara="1" wrap="square" lIns="91425" tIns="91425" rIns="91425" bIns="91425" anchor="t" anchorCtr="0"/>
          <a:lstStyle>
            <a:lvl1pPr marL="457200" marR="0" lvl="0" indent="-497473" algn="l">
              <a:lnSpc>
                <a:spcPct val="90000"/>
              </a:lnSpc>
              <a:spcBef>
                <a:spcPts val="1333"/>
              </a:spcBef>
              <a:spcAft>
                <a:spcPts val="0"/>
              </a:spcAft>
              <a:buClr>
                <a:schemeClr val="dk1"/>
              </a:buClr>
              <a:buSzPts val="4234"/>
              <a:buFont typeface="Arial"/>
              <a:buChar char="•"/>
              <a:defRPr sz="4267" b="0" i="0" u="none" strike="noStrike" cap="none">
                <a:solidFill>
                  <a:schemeClr val="dk1"/>
                </a:solidFill>
                <a:latin typeface="Calibri"/>
                <a:ea typeface="Calibri"/>
                <a:cs typeface="Calibri"/>
                <a:sym typeface="Calibri"/>
              </a:defRPr>
            </a:lvl1pPr>
            <a:lvl2pPr marL="914400" marR="0" lvl="1" indent="-467757" algn="l">
              <a:lnSpc>
                <a:spcPct val="90000"/>
              </a:lnSpc>
              <a:spcBef>
                <a:spcPts val="667"/>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2pPr>
            <a:lvl3pPr marL="1371600" marR="0" lvl="2" indent="-431800" algn="l">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3pPr>
            <a:lvl4pPr marL="1828800" marR="0" lvl="3"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4pPr>
            <a:lvl5pPr marL="2286000" marR="0" lvl="4"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5pPr>
            <a:lvl6pPr marL="2743200" marR="0" lvl="5"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6pPr>
            <a:lvl7pPr marL="3200400" marR="0" lvl="6"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7pPr>
            <a:lvl8pPr marL="3657600" marR="0" lvl="7"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8pPr>
            <a:lvl9pPr marL="4114800" marR="0" lvl="8" indent="-395883" algn="l">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839787" y="4876800"/>
            <a:ext cx="3932237" cy="9034875"/>
          </a:xfrm>
          <a:prstGeom prst="rect">
            <a:avLst/>
          </a:prstGeom>
          <a:noFill/>
          <a:ln>
            <a:noFill/>
          </a:ln>
        </p:spPr>
        <p:txBody>
          <a:bodyPr spcFirstLastPara="1" wrap="square" lIns="91425" tIns="91425" rIns="91425" bIns="91425" anchor="t" anchorCtr="0"/>
          <a:lstStyle>
            <a:lvl1pPr marL="457200" marR="0" lvl="0" indent="-228600" algn="l">
              <a:lnSpc>
                <a:spcPct val="90000"/>
              </a:lnSpc>
              <a:spcBef>
                <a:spcPts val="1333"/>
              </a:spcBef>
              <a:spcAft>
                <a:spcPts val="0"/>
              </a:spcAft>
              <a:buClr>
                <a:schemeClr val="dk1"/>
              </a:buClr>
              <a:buSzPts val="2152"/>
              <a:buFont typeface="Arial"/>
              <a:buNone/>
              <a:defRPr sz="2133" b="0" i="0" u="none" strike="noStrike" cap="none">
                <a:solidFill>
                  <a:schemeClr val="dk1"/>
                </a:solidFill>
                <a:latin typeface="Calibri"/>
                <a:ea typeface="Calibri"/>
                <a:cs typeface="Calibri"/>
                <a:sym typeface="Calibri"/>
              </a:defRPr>
            </a:lvl1pPr>
            <a:lvl2pPr marL="914400" marR="0" lvl="1" indent="-228600" algn="l">
              <a:lnSpc>
                <a:spcPct val="90000"/>
              </a:lnSpc>
              <a:spcBef>
                <a:spcPts val="667"/>
              </a:spcBef>
              <a:spcAft>
                <a:spcPts val="0"/>
              </a:spcAft>
              <a:buClr>
                <a:schemeClr val="dk1"/>
              </a:buClr>
              <a:buSzPts val="1867"/>
              <a:buFont typeface="Arial"/>
              <a:buNone/>
              <a:defRPr sz="1867" b="0" i="0" u="none" strike="noStrike" cap="none">
                <a:solidFill>
                  <a:schemeClr val="dk1"/>
                </a:solidFill>
                <a:latin typeface="Calibri"/>
                <a:ea typeface="Calibri"/>
                <a:cs typeface="Calibri"/>
                <a:sym typeface="Calibri"/>
              </a:defRPr>
            </a:lvl2pPr>
            <a:lvl3pPr marL="1371600" marR="0" lvl="2" indent="-228600" algn="l">
              <a:lnSpc>
                <a:spcPct val="90000"/>
              </a:lnSpc>
              <a:spcBef>
                <a:spcPts val="667"/>
              </a:spcBef>
              <a:spcAft>
                <a:spcPts val="0"/>
              </a:spcAft>
              <a:buClr>
                <a:schemeClr val="dk1"/>
              </a:buClr>
              <a:buSzPts val="1580"/>
              <a:buFont typeface="Arial"/>
              <a:buNone/>
              <a:defRPr sz="1600" b="0" i="0" u="none" strike="noStrike" cap="none">
                <a:solidFill>
                  <a:schemeClr val="dk1"/>
                </a:solidFill>
                <a:latin typeface="Calibri"/>
                <a:ea typeface="Calibri"/>
                <a:cs typeface="Calibri"/>
                <a:sym typeface="Calibri"/>
              </a:defRPr>
            </a:lvl3pPr>
            <a:lvl4pPr marL="1828800" marR="0" lvl="3"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4pPr>
            <a:lvl5pPr marL="2286000" marR="0" lvl="4"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5pPr>
            <a:lvl6pPr marL="2743200" marR="0" lvl="5"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6pPr>
            <a:lvl7pPr marL="3200400" marR="0" lvl="6"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7pPr>
            <a:lvl8pPr marL="3657600" marR="0" lvl="7"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8pPr>
            <a:lvl9pPr marL="4114800" marR="0" lvl="8"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7" y="1083733"/>
            <a:ext cx="3932237" cy="3793066"/>
          </a:xfrm>
          <a:prstGeom prst="rect">
            <a:avLst/>
          </a:prstGeom>
          <a:noFill/>
          <a:ln>
            <a:noFill/>
          </a:ln>
        </p:spPr>
        <p:txBody>
          <a:bodyPr spcFirstLastPara="1" wrap="square" lIns="91425" tIns="91425" rIns="91425" bIns="91425" anchor="b" anchorCtr="0"/>
          <a:lstStyle>
            <a:lvl1pPr marR="0" lvl="0" algn="l">
              <a:lnSpc>
                <a:spcPct val="90000"/>
              </a:lnSpc>
              <a:spcBef>
                <a:spcPts val="0"/>
              </a:spcBef>
              <a:spcAft>
                <a:spcPts val="0"/>
              </a:spcAft>
              <a:buClr>
                <a:schemeClr val="dk1"/>
              </a:buClr>
              <a:buSzPts val="4267"/>
              <a:buFont typeface="Calibri"/>
              <a:buNone/>
              <a:defRPr sz="4267" b="0" i="0" u="none" strike="noStrike" cap="non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63" name="Google Shape;63;p10"/>
          <p:cNvSpPr>
            <a:spLocks noGrp="1"/>
          </p:cNvSpPr>
          <p:nvPr>
            <p:ph type="pic" idx="2"/>
          </p:nvPr>
        </p:nvSpPr>
        <p:spPr>
          <a:xfrm>
            <a:off x="5183187" y="2340566"/>
            <a:ext cx="6172199" cy="11552295"/>
          </a:xfrm>
          <a:prstGeom prst="rect">
            <a:avLst/>
          </a:prstGeom>
          <a:noFill/>
          <a:ln>
            <a:noFill/>
          </a:ln>
        </p:spPr>
        <p:txBody>
          <a:bodyPr spcFirstLastPara="1" wrap="square" lIns="91425" tIns="91425" rIns="91425" bIns="91425" anchor="t" anchorCtr="0"/>
          <a:lstStyle>
            <a:lvl1pPr marR="0" lvl="0" algn="l" rtl="0">
              <a:lnSpc>
                <a:spcPct val="90000"/>
              </a:lnSpc>
              <a:spcBef>
                <a:spcPts val="1333"/>
              </a:spcBef>
              <a:spcAft>
                <a:spcPts val="0"/>
              </a:spcAft>
              <a:buClr>
                <a:schemeClr val="dk1"/>
              </a:buClr>
              <a:buSzPts val="4305"/>
              <a:buFont typeface="Arial"/>
              <a:buNone/>
              <a:defRPr sz="4267" b="0" i="0" u="none" strike="noStrike" cap="none">
                <a:solidFill>
                  <a:schemeClr val="dk1"/>
                </a:solidFill>
                <a:latin typeface="Calibri"/>
                <a:ea typeface="Calibri"/>
                <a:cs typeface="Calibri"/>
                <a:sym typeface="Calibri"/>
              </a:defRPr>
            </a:lvl1pPr>
            <a:lvl2pPr marR="0" lvl="1" algn="l" rtl="0">
              <a:lnSpc>
                <a:spcPct val="90000"/>
              </a:lnSpc>
              <a:spcBef>
                <a:spcPts val="667"/>
              </a:spcBef>
              <a:spcAft>
                <a:spcPts val="0"/>
              </a:spcAft>
              <a:buClr>
                <a:schemeClr val="dk1"/>
              </a:buClr>
              <a:buSzPts val="3733"/>
              <a:buFont typeface="Arial"/>
              <a:buNone/>
              <a:defRPr sz="3733" b="0" i="0" u="none" strike="noStrike" cap="none">
                <a:solidFill>
                  <a:schemeClr val="dk1"/>
                </a:solidFill>
                <a:latin typeface="Calibri"/>
                <a:ea typeface="Calibri"/>
                <a:cs typeface="Calibri"/>
                <a:sym typeface="Calibri"/>
              </a:defRPr>
            </a:lvl2pPr>
            <a:lvl3pPr marR="0" lvl="2" algn="l" rtl="0">
              <a:lnSpc>
                <a:spcPct val="90000"/>
              </a:lnSpc>
              <a:spcBef>
                <a:spcPts val="667"/>
              </a:spcBef>
              <a:spcAft>
                <a:spcPts val="0"/>
              </a:spcAft>
              <a:buClr>
                <a:schemeClr val="dk1"/>
              </a:buClr>
              <a:buSzPts val="3161"/>
              <a:buFont typeface="Arial"/>
              <a:buNone/>
              <a:defRPr sz="3200" b="0" i="0" u="none" strike="noStrike" cap="none">
                <a:solidFill>
                  <a:schemeClr val="dk1"/>
                </a:solidFill>
                <a:latin typeface="Calibri"/>
                <a:ea typeface="Calibri"/>
                <a:cs typeface="Calibri"/>
                <a:sym typeface="Calibri"/>
              </a:defRPr>
            </a:lvl3pPr>
            <a:lvl4pPr marR="0" lvl="3" algn="l"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4pPr>
            <a:lvl5pPr marR="0" lvl="4" algn="l"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5pPr>
            <a:lvl6pPr marR="0" lvl="5" algn="l"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6pPr>
            <a:lvl7pPr marR="0" lvl="6" algn="l"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7pPr>
            <a:lvl8pPr marR="0" lvl="7" algn="l"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8pPr>
            <a:lvl9pPr marR="0" lvl="8" algn="l" rtl="0">
              <a:lnSpc>
                <a:spcPct val="90000"/>
              </a:lnSpc>
              <a:spcBef>
                <a:spcPts val="667"/>
              </a:spcBef>
              <a:spcAft>
                <a:spcPts val="0"/>
              </a:spcAft>
              <a:buClr>
                <a:schemeClr val="dk1"/>
              </a:buClr>
              <a:buSzPts val="2667"/>
              <a:buFont typeface="Arial"/>
              <a:buNone/>
              <a:defRPr sz="2667"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7" y="4876800"/>
            <a:ext cx="3932237" cy="9034875"/>
          </a:xfrm>
          <a:prstGeom prst="rect">
            <a:avLst/>
          </a:prstGeom>
          <a:noFill/>
          <a:ln>
            <a:noFill/>
          </a:ln>
        </p:spPr>
        <p:txBody>
          <a:bodyPr spcFirstLastPara="1" wrap="square" lIns="91425" tIns="91425" rIns="91425" bIns="91425" anchor="t" anchorCtr="0"/>
          <a:lstStyle>
            <a:lvl1pPr marL="457200" marR="0" lvl="0" indent="-228600" algn="l">
              <a:lnSpc>
                <a:spcPct val="90000"/>
              </a:lnSpc>
              <a:spcBef>
                <a:spcPts val="1333"/>
              </a:spcBef>
              <a:spcAft>
                <a:spcPts val="0"/>
              </a:spcAft>
              <a:buClr>
                <a:schemeClr val="dk1"/>
              </a:buClr>
              <a:buSzPts val="2152"/>
              <a:buFont typeface="Arial"/>
              <a:buNone/>
              <a:defRPr sz="2133" b="0" i="0" u="none" strike="noStrike" cap="none">
                <a:solidFill>
                  <a:schemeClr val="dk1"/>
                </a:solidFill>
                <a:latin typeface="Calibri"/>
                <a:ea typeface="Calibri"/>
                <a:cs typeface="Calibri"/>
                <a:sym typeface="Calibri"/>
              </a:defRPr>
            </a:lvl1pPr>
            <a:lvl2pPr marL="914400" marR="0" lvl="1" indent="-228600" algn="l">
              <a:lnSpc>
                <a:spcPct val="90000"/>
              </a:lnSpc>
              <a:spcBef>
                <a:spcPts val="667"/>
              </a:spcBef>
              <a:spcAft>
                <a:spcPts val="0"/>
              </a:spcAft>
              <a:buClr>
                <a:schemeClr val="dk1"/>
              </a:buClr>
              <a:buSzPts val="1867"/>
              <a:buFont typeface="Arial"/>
              <a:buNone/>
              <a:defRPr sz="1867" b="0" i="0" u="none" strike="noStrike" cap="none">
                <a:solidFill>
                  <a:schemeClr val="dk1"/>
                </a:solidFill>
                <a:latin typeface="Calibri"/>
                <a:ea typeface="Calibri"/>
                <a:cs typeface="Calibri"/>
                <a:sym typeface="Calibri"/>
              </a:defRPr>
            </a:lvl2pPr>
            <a:lvl3pPr marL="1371600" marR="0" lvl="2" indent="-228600" algn="l">
              <a:lnSpc>
                <a:spcPct val="90000"/>
              </a:lnSpc>
              <a:spcBef>
                <a:spcPts val="667"/>
              </a:spcBef>
              <a:spcAft>
                <a:spcPts val="0"/>
              </a:spcAft>
              <a:buClr>
                <a:schemeClr val="dk1"/>
              </a:buClr>
              <a:buSzPts val="1580"/>
              <a:buFont typeface="Arial"/>
              <a:buNone/>
              <a:defRPr sz="1600" b="0" i="0" u="none" strike="noStrike" cap="none">
                <a:solidFill>
                  <a:schemeClr val="dk1"/>
                </a:solidFill>
                <a:latin typeface="Calibri"/>
                <a:ea typeface="Calibri"/>
                <a:cs typeface="Calibri"/>
                <a:sym typeface="Calibri"/>
              </a:defRPr>
            </a:lvl3pPr>
            <a:lvl4pPr marL="1828800" marR="0" lvl="3"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4pPr>
            <a:lvl5pPr marL="2286000" marR="0" lvl="4"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5pPr>
            <a:lvl6pPr marL="2743200" marR="0" lvl="5"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6pPr>
            <a:lvl7pPr marL="3200400" marR="0" lvl="6"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7pPr>
            <a:lvl8pPr marL="3657600" marR="0" lvl="7"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8pPr>
            <a:lvl9pPr marL="4114800" marR="0" lvl="8" indent="-228600" algn="l">
              <a:lnSpc>
                <a:spcPct val="90000"/>
              </a:lnSpc>
              <a:spcBef>
                <a:spcPts val="667"/>
              </a:spcBef>
              <a:spcAft>
                <a:spcPts val="0"/>
              </a:spcAft>
              <a:buClr>
                <a:schemeClr val="dk1"/>
              </a:buClr>
              <a:buSzPts val="1333"/>
              <a:buFont typeface="Arial"/>
              <a:buNone/>
              <a:defRPr sz="1333"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a:lnSpc>
                <a:spcPct val="100000"/>
              </a:lnSpc>
              <a:spcBef>
                <a:spcPts val="0"/>
              </a:spcBef>
              <a:spcAft>
                <a:spcPts val="0"/>
              </a:spcAft>
              <a:buClr>
                <a:srgbClr val="888888"/>
              </a:buClr>
              <a:buSzPts val="1600"/>
              <a:buFont typeface="Calibri"/>
              <a:buNone/>
              <a:defRPr sz="1600">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400"/>
              <a:buFont typeface="Calibri"/>
              <a:buNone/>
              <a:defRPr sz="16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865484"/>
            <a:ext cx="10515599" cy="3142074"/>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5867"/>
              <a:buFont typeface="Calibri"/>
              <a:buNone/>
              <a:defRPr sz="5867"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 name="Google Shape;7;p1"/>
          <p:cNvSpPr txBox="1">
            <a:spLocks noGrp="1"/>
          </p:cNvSpPr>
          <p:nvPr>
            <p:ph type="body" idx="1"/>
          </p:nvPr>
        </p:nvSpPr>
        <p:spPr>
          <a:xfrm>
            <a:off x="838200" y="4327407"/>
            <a:ext cx="10515599" cy="10314283"/>
          </a:xfrm>
          <a:prstGeom prst="rect">
            <a:avLst/>
          </a:prstGeom>
          <a:noFill/>
          <a:ln>
            <a:noFill/>
          </a:ln>
        </p:spPr>
        <p:txBody>
          <a:bodyPr spcFirstLastPara="1" wrap="square" lIns="91425" tIns="91425" rIns="91425" bIns="91425" anchor="t" anchorCtr="0"/>
          <a:lstStyle>
            <a:lvl1pPr marL="457200" marR="0" lvl="0" indent="-467757" algn="l" rtl="0">
              <a:lnSpc>
                <a:spcPct val="90000"/>
              </a:lnSpc>
              <a:spcBef>
                <a:spcPts val="1333"/>
              </a:spcBef>
              <a:spcAft>
                <a:spcPts val="0"/>
              </a:spcAft>
              <a:buClr>
                <a:schemeClr val="dk1"/>
              </a:buClr>
              <a:buSzPts val="3766"/>
              <a:buFont typeface="Arial"/>
              <a:buChar char="•"/>
              <a:defRPr sz="3733" b="0" i="0" u="none" strike="noStrike" cap="none">
                <a:solidFill>
                  <a:schemeClr val="dk1"/>
                </a:solidFill>
                <a:latin typeface="Calibri"/>
                <a:ea typeface="Calibri"/>
                <a:cs typeface="Calibri"/>
                <a:sym typeface="Calibri"/>
              </a:defRPr>
            </a:lvl1pPr>
            <a:lvl2pPr marL="914400" marR="0" lvl="1" indent="-431800" algn="l" rtl="0">
              <a:lnSpc>
                <a:spcPct val="90000"/>
              </a:lnSpc>
              <a:spcBef>
                <a:spcPts val="667"/>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2pPr>
            <a:lvl3pPr marL="1371600" marR="0" lvl="2" indent="-395883" algn="l" rtl="0">
              <a:lnSpc>
                <a:spcPct val="90000"/>
              </a:lnSpc>
              <a:spcBef>
                <a:spcPts val="667"/>
              </a:spcBef>
              <a:spcAft>
                <a:spcPts val="0"/>
              </a:spcAft>
              <a:buClr>
                <a:schemeClr val="dk1"/>
              </a:buClr>
              <a:buSzPts val="2634"/>
              <a:buFont typeface="Arial"/>
              <a:buChar char="•"/>
              <a:defRPr sz="2667"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6pPr>
            <a:lvl7pPr marL="3200400" marR="0" lvl="6"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7pPr>
            <a:lvl8pPr marL="3657600" marR="0" lvl="7"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8pPr>
            <a:lvl9pPr marL="4114800" marR="0" lvl="8" indent="-381000" algn="l" rtl="0">
              <a:lnSpc>
                <a:spcPct val="90000"/>
              </a:lnSpc>
              <a:spcBef>
                <a:spcPts val="667"/>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15066906"/>
            <a:ext cx="2743199" cy="86548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15066906"/>
            <a:ext cx="4114800" cy="86548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15066906"/>
            <a:ext cx="2743199" cy="86548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400"/>
              <a:buFont typeface="Calibri"/>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a:stretch/>
        </p:blipFill>
        <p:spPr>
          <a:xfrm>
            <a:off x="8865592" y="14327627"/>
            <a:ext cx="2852700" cy="1886700"/>
          </a:xfrm>
          <a:prstGeom prst="rect">
            <a:avLst/>
          </a:prstGeom>
          <a:noFill/>
          <a:ln>
            <a:noFill/>
          </a:ln>
        </p:spPr>
      </p:pic>
      <p:sp>
        <p:nvSpPr>
          <p:cNvPr id="85" name="Google Shape;85;p13"/>
          <p:cNvSpPr txBox="1">
            <a:spLocks noGrp="1"/>
          </p:cNvSpPr>
          <p:nvPr>
            <p:ph type="ctrTitle"/>
          </p:nvPr>
        </p:nvSpPr>
        <p:spPr>
          <a:xfrm>
            <a:off x="304797" y="200037"/>
            <a:ext cx="7924800" cy="10563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1100"/>
              <a:buFont typeface="Arial"/>
              <a:buNone/>
            </a:pPr>
            <a:r>
              <a:rPr lang="en-GB" sz="3600" b="1">
                <a:solidFill>
                  <a:srgbClr val="1E4E79"/>
                </a:solidFill>
                <a:latin typeface="Arial"/>
                <a:ea typeface="Arial"/>
                <a:cs typeface="Arial"/>
                <a:sym typeface="Arial"/>
              </a:rPr>
              <a:t>Title</a:t>
            </a:r>
            <a:endParaRPr/>
          </a:p>
        </p:txBody>
      </p:sp>
      <p:sp>
        <p:nvSpPr>
          <p:cNvPr id="86" name="Google Shape;86;p13"/>
          <p:cNvSpPr txBox="1">
            <a:spLocks noGrp="1"/>
          </p:cNvSpPr>
          <p:nvPr>
            <p:ph type="subTitle" idx="1"/>
          </p:nvPr>
        </p:nvSpPr>
        <p:spPr>
          <a:xfrm>
            <a:off x="304798" y="1256316"/>
            <a:ext cx="11493900" cy="136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595959"/>
              </a:buClr>
              <a:buSzPts val="500"/>
              <a:buFont typeface="Arial"/>
              <a:buNone/>
            </a:pPr>
            <a:r>
              <a:rPr lang="en-GB" sz="2000" dirty="0">
                <a:solidFill>
                  <a:srgbClr val="595959"/>
                </a:solidFill>
                <a:latin typeface="Arial"/>
                <a:ea typeface="Arial"/>
                <a:cs typeface="Arial"/>
                <a:sym typeface="Arial"/>
              </a:rPr>
              <a:t>School Name: </a:t>
            </a:r>
            <a:r>
              <a:rPr lang="en-GB" sz="2200" dirty="0">
                <a:solidFill>
                  <a:srgbClr val="434343"/>
                </a:solidFill>
                <a:latin typeface="Arial"/>
                <a:ea typeface="Arial"/>
                <a:cs typeface="Arial"/>
                <a:sym typeface="Arial"/>
              </a:rPr>
              <a:t>Springfield School</a:t>
            </a:r>
            <a:endParaRPr sz="2200" dirty="0">
              <a:solidFill>
                <a:srgbClr val="434343"/>
              </a:solidFill>
            </a:endParaRPr>
          </a:p>
          <a:p>
            <a:pPr marL="0" marR="0" lvl="0" indent="0" algn="l" rtl="0">
              <a:lnSpc>
                <a:spcPct val="100000"/>
              </a:lnSpc>
              <a:spcBef>
                <a:spcPts val="0"/>
              </a:spcBef>
              <a:spcAft>
                <a:spcPts val="0"/>
              </a:spcAft>
              <a:buClr>
                <a:srgbClr val="595959"/>
              </a:buClr>
              <a:buSzPts val="500"/>
              <a:buFont typeface="Arial"/>
              <a:buNone/>
            </a:pPr>
            <a:r>
              <a:rPr lang="en-GB" sz="2000" dirty="0">
                <a:solidFill>
                  <a:srgbClr val="595959"/>
                </a:solidFill>
                <a:latin typeface="Arial"/>
                <a:ea typeface="Arial"/>
                <a:cs typeface="Arial"/>
                <a:sym typeface="Arial"/>
              </a:rPr>
              <a:t>Case study in a nutshell: </a:t>
            </a:r>
            <a:r>
              <a:rPr lang="en-GB" sz="2200" dirty="0">
                <a:solidFill>
                  <a:srgbClr val="434343"/>
                </a:solidFill>
              </a:rPr>
              <a:t>Engagement in Own Learning </a:t>
            </a:r>
            <a:r>
              <a:rPr lang="en-GB" sz="2200" dirty="0" smtClean="0">
                <a:solidFill>
                  <a:srgbClr val="434343"/>
                </a:solidFill>
              </a:rPr>
              <a:t>(examining Behaviour </a:t>
            </a:r>
            <a:r>
              <a:rPr lang="en-GB" sz="2200" dirty="0">
                <a:solidFill>
                  <a:srgbClr val="434343"/>
                </a:solidFill>
              </a:rPr>
              <a:t>for Learning) </a:t>
            </a:r>
            <a:r>
              <a:rPr lang="en-GB" sz="2200" dirty="0" smtClean="0">
                <a:solidFill>
                  <a:srgbClr val="434343"/>
                </a:solidFill>
              </a:rPr>
              <a:t>- Year </a:t>
            </a:r>
            <a:r>
              <a:rPr lang="en-GB" sz="2200" dirty="0">
                <a:solidFill>
                  <a:srgbClr val="434343"/>
                </a:solidFill>
              </a:rPr>
              <a:t>7 pupils.</a:t>
            </a:r>
            <a:endParaRPr sz="2200" dirty="0">
              <a:solidFill>
                <a:srgbClr val="434343"/>
              </a:solidFill>
              <a:latin typeface="Arial"/>
              <a:ea typeface="Arial"/>
              <a:cs typeface="Arial"/>
              <a:sym typeface="Arial"/>
            </a:endParaRPr>
          </a:p>
        </p:txBody>
      </p:sp>
      <p:sp>
        <p:nvSpPr>
          <p:cNvPr id="87" name="Google Shape;87;p13"/>
          <p:cNvSpPr txBox="1"/>
          <p:nvPr/>
        </p:nvSpPr>
        <p:spPr>
          <a:xfrm>
            <a:off x="304800" y="5535525"/>
            <a:ext cx="11493900" cy="3927300"/>
          </a:xfrm>
          <a:prstGeom prst="rect">
            <a:avLst/>
          </a:prstGeom>
          <a:noFill/>
          <a:ln w="9525" cap="flat" cmpd="sng">
            <a:solidFill>
              <a:srgbClr val="595959"/>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E4E79"/>
              </a:buClr>
              <a:buSzPts val="600"/>
              <a:buFont typeface="Arial"/>
              <a:buNone/>
            </a:pPr>
            <a:r>
              <a:rPr lang="en-GB" sz="2400" b="1" i="0" u="none" strike="noStrike" cap="none" dirty="0">
                <a:solidFill>
                  <a:srgbClr val="1E4E79"/>
                </a:solidFill>
                <a:latin typeface="Arial"/>
                <a:ea typeface="Arial"/>
                <a:cs typeface="Arial"/>
                <a:sym typeface="Arial"/>
              </a:rPr>
              <a:t>How we did it</a:t>
            </a:r>
            <a:endParaRPr sz="2400" b="1" i="0" u="none" strike="noStrike" cap="none" dirty="0">
              <a:solidFill>
                <a:srgbClr val="1E4E79"/>
              </a:solidFill>
              <a:latin typeface="Arial"/>
              <a:ea typeface="Arial"/>
              <a:cs typeface="Arial"/>
              <a:sym typeface="Arial"/>
            </a:endParaRPr>
          </a:p>
          <a:p>
            <a:pPr marL="457200" marR="0" lvl="0" indent="-355600" algn="l" rtl="0">
              <a:lnSpc>
                <a:spcPct val="100000"/>
              </a:lnSpc>
              <a:spcBef>
                <a:spcPts val="0"/>
              </a:spcBef>
              <a:spcAft>
                <a:spcPts val="0"/>
              </a:spcAft>
              <a:buClr>
                <a:srgbClr val="666666"/>
              </a:buClr>
              <a:buSzPts val="2000"/>
              <a:buChar char="●"/>
            </a:pPr>
            <a:r>
              <a:rPr lang="en-GB" sz="2000" dirty="0">
                <a:solidFill>
                  <a:srgbClr val="666666"/>
                </a:solidFill>
              </a:rPr>
              <a:t>Project group pupils given an identity and a mission to explore behaviour for learning in the school which in turn gave opportunities to reflect on own behaviour and learning.</a:t>
            </a:r>
            <a:endParaRPr sz="2000" dirty="0">
              <a:solidFill>
                <a:srgbClr val="666666"/>
              </a:solidFill>
            </a:endParaRPr>
          </a:p>
          <a:p>
            <a:pPr marL="457200" marR="0" lvl="0" indent="-355600" algn="l" rtl="0">
              <a:lnSpc>
                <a:spcPct val="100000"/>
              </a:lnSpc>
              <a:spcBef>
                <a:spcPts val="0"/>
              </a:spcBef>
              <a:spcAft>
                <a:spcPts val="0"/>
              </a:spcAft>
              <a:buClr>
                <a:srgbClr val="666666"/>
              </a:buClr>
              <a:buSzPts val="2000"/>
              <a:buChar char="●"/>
            </a:pPr>
            <a:r>
              <a:rPr lang="en-GB" sz="2000" dirty="0">
                <a:solidFill>
                  <a:srgbClr val="666666"/>
                </a:solidFill>
              </a:rPr>
              <a:t>Workshops on metacognition delivered by </a:t>
            </a:r>
            <a:r>
              <a:rPr lang="en-GB" sz="2000" dirty="0" smtClean="0">
                <a:solidFill>
                  <a:srgbClr val="666666"/>
                </a:solidFill>
              </a:rPr>
              <a:t>Maths/</a:t>
            </a:r>
            <a:r>
              <a:rPr lang="en-GB" sz="2000" dirty="0">
                <a:solidFill>
                  <a:srgbClr val="666666"/>
                </a:solidFill>
              </a:rPr>
              <a:t>E</a:t>
            </a:r>
            <a:r>
              <a:rPr lang="en-GB" sz="2000" dirty="0" smtClean="0">
                <a:solidFill>
                  <a:srgbClr val="666666"/>
                </a:solidFill>
              </a:rPr>
              <a:t>nglish </a:t>
            </a:r>
            <a:r>
              <a:rPr lang="en-GB" sz="2000" dirty="0">
                <a:solidFill>
                  <a:srgbClr val="666666"/>
                </a:solidFill>
              </a:rPr>
              <a:t>staff.</a:t>
            </a:r>
            <a:endParaRPr sz="2000" dirty="0">
              <a:solidFill>
                <a:srgbClr val="666666"/>
              </a:solidFill>
            </a:endParaRPr>
          </a:p>
          <a:p>
            <a:pPr marL="457200" marR="0" lvl="0" indent="-355600" algn="l" rtl="0">
              <a:lnSpc>
                <a:spcPct val="100000"/>
              </a:lnSpc>
              <a:spcBef>
                <a:spcPts val="0"/>
              </a:spcBef>
              <a:spcAft>
                <a:spcPts val="0"/>
              </a:spcAft>
              <a:buClr>
                <a:srgbClr val="666666"/>
              </a:buClr>
              <a:buSzPts val="2000"/>
              <a:buChar char="●"/>
            </a:pPr>
            <a:r>
              <a:rPr lang="en-GB" sz="2000" dirty="0">
                <a:solidFill>
                  <a:srgbClr val="666666"/>
                </a:solidFill>
              </a:rPr>
              <a:t>Pupils visited (with TAs) carefully selected lessons to observe behaviour of others.</a:t>
            </a:r>
            <a:endParaRPr sz="2000" dirty="0">
              <a:solidFill>
                <a:srgbClr val="666666"/>
              </a:solidFill>
            </a:endParaRPr>
          </a:p>
          <a:p>
            <a:pPr marL="457200" marR="0" lvl="0" indent="-355600" algn="l" rtl="0">
              <a:lnSpc>
                <a:spcPct val="100000"/>
              </a:lnSpc>
              <a:spcBef>
                <a:spcPts val="0"/>
              </a:spcBef>
              <a:spcAft>
                <a:spcPts val="0"/>
              </a:spcAft>
              <a:buClr>
                <a:srgbClr val="666666"/>
              </a:buClr>
              <a:buSzPts val="2000"/>
              <a:buChar char="●"/>
            </a:pPr>
            <a:r>
              <a:rPr lang="en-GB" sz="2000" dirty="0">
                <a:solidFill>
                  <a:srgbClr val="666666"/>
                </a:solidFill>
              </a:rPr>
              <a:t>Further workshops to reflect on observations and set own targets for good behaviour for learning, recorded on a reward card.</a:t>
            </a:r>
            <a:endParaRPr sz="2000" dirty="0">
              <a:solidFill>
                <a:srgbClr val="666666"/>
              </a:solidFill>
            </a:endParaRPr>
          </a:p>
          <a:p>
            <a:pPr marL="457200" lvl="0" indent="-355600" algn="l" rtl="0">
              <a:spcBef>
                <a:spcPts val="0"/>
              </a:spcBef>
              <a:spcAft>
                <a:spcPts val="0"/>
              </a:spcAft>
              <a:buClr>
                <a:srgbClr val="666666"/>
              </a:buClr>
              <a:buSzPts val="2000"/>
              <a:buChar char="●"/>
            </a:pPr>
            <a:r>
              <a:rPr lang="en-GB" sz="2000" dirty="0">
                <a:solidFill>
                  <a:srgbClr val="666666"/>
                </a:solidFill>
              </a:rPr>
              <a:t>Pupils working as a team to earn points towards a reward event.</a:t>
            </a:r>
            <a:endParaRPr sz="2000" dirty="0">
              <a:solidFill>
                <a:srgbClr val="666666"/>
              </a:solidFill>
            </a:endParaRPr>
          </a:p>
          <a:p>
            <a:pPr marL="457200" marR="0" lvl="0" indent="-355600" algn="l" rtl="0">
              <a:lnSpc>
                <a:spcPct val="100000"/>
              </a:lnSpc>
              <a:spcBef>
                <a:spcPts val="0"/>
              </a:spcBef>
              <a:spcAft>
                <a:spcPts val="0"/>
              </a:spcAft>
              <a:buClr>
                <a:srgbClr val="666666"/>
              </a:buClr>
              <a:buSzPts val="2000"/>
              <a:buChar char="●"/>
            </a:pPr>
            <a:r>
              <a:rPr lang="en-GB" sz="2000" dirty="0">
                <a:solidFill>
                  <a:srgbClr val="666666"/>
                </a:solidFill>
              </a:rPr>
              <a:t>Second round of lesson observations with Year 7 classes and feedback/reflection workshop.</a:t>
            </a:r>
            <a:endParaRPr sz="2000" dirty="0">
              <a:solidFill>
                <a:srgbClr val="666666"/>
              </a:solidFill>
            </a:endParaRPr>
          </a:p>
          <a:p>
            <a:pPr marL="457200" marR="0" lvl="0" indent="-355600" algn="l" rtl="0">
              <a:lnSpc>
                <a:spcPct val="100000"/>
              </a:lnSpc>
              <a:spcBef>
                <a:spcPts val="0"/>
              </a:spcBef>
              <a:spcAft>
                <a:spcPts val="0"/>
              </a:spcAft>
              <a:buClr>
                <a:srgbClr val="666666"/>
              </a:buClr>
              <a:buSzPts val="2000"/>
              <a:buChar char="●"/>
            </a:pPr>
            <a:r>
              <a:rPr lang="en-GB" sz="2000" dirty="0">
                <a:solidFill>
                  <a:srgbClr val="666666"/>
                </a:solidFill>
              </a:rPr>
              <a:t>Final event included pupils presenting their findings to their Head of Achievement and a deputy head.</a:t>
            </a:r>
            <a:endParaRPr sz="2000" dirty="0">
              <a:solidFill>
                <a:srgbClr val="666666"/>
              </a:solidFill>
            </a:endParaRPr>
          </a:p>
        </p:txBody>
      </p:sp>
      <p:sp>
        <p:nvSpPr>
          <p:cNvPr id="88" name="Google Shape;88;p13"/>
          <p:cNvSpPr txBox="1"/>
          <p:nvPr/>
        </p:nvSpPr>
        <p:spPr>
          <a:xfrm>
            <a:off x="304800" y="14327175"/>
            <a:ext cx="8451600" cy="1714200"/>
          </a:xfrm>
          <a:prstGeom prst="rect">
            <a:avLst/>
          </a:prstGeom>
          <a:noFill/>
          <a:ln w="9525" cap="flat" cmpd="sng">
            <a:solidFill>
              <a:srgbClr val="595959"/>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E4E79"/>
              </a:buClr>
              <a:buSzPts val="600"/>
              <a:buFont typeface="Arial"/>
              <a:buNone/>
            </a:pPr>
            <a:r>
              <a:rPr lang="en-GB" sz="2400" b="1" i="0" u="none" strike="noStrike" cap="none" dirty="0">
                <a:solidFill>
                  <a:srgbClr val="1E4E79"/>
                </a:solidFill>
                <a:latin typeface="Arial"/>
                <a:ea typeface="Arial"/>
                <a:cs typeface="Arial"/>
                <a:sym typeface="Arial"/>
              </a:rPr>
              <a:t>Want to find out more?</a:t>
            </a:r>
            <a:endParaRPr dirty="0"/>
          </a:p>
          <a:p>
            <a:pPr marL="285750" marR="0" lvl="0" indent="-279400" algn="l" rtl="0">
              <a:lnSpc>
                <a:spcPct val="100000"/>
              </a:lnSpc>
              <a:spcBef>
                <a:spcPts val="0"/>
              </a:spcBef>
              <a:spcAft>
                <a:spcPts val="0"/>
              </a:spcAft>
              <a:buClr>
                <a:srgbClr val="595959"/>
              </a:buClr>
              <a:buSzPts val="1800"/>
              <a:buFont typeface="Arial"/>
              <a:buChar char="•"/>
            </a:pPr>
            <a:r>
              <a:rPr lang="en-GB" sz="1800" b="0" i="0" u="none" strike="noStrike" cap="none" dirty="0">
                <a:solidFill>
                  <a:srgbClr val="595959"/>
                </a:solidFill>
                <a:latin typeface="Arial"/>
                <a:ea typeface="Arial"/>
                <a:cs typeface="Arial"/>
                <a:sym typeface="Arial"/>
              </a:rPr>
              <a:t>Find out what else the team at </a:t>
            </a:r>
            <a:r>
              <a:rPr lang="en-GB" sz="1800" dirty="0">
                <a:solidFill>
                  <a:srgbClr val="595959"/>
                </a:solidFill>
              </a:rPr>
              <a:t>Springfield </a:t>
            </a:r>
            <a:r>
              <a:rPr lang="en-GB" sz="1800" b="0" i="0" u="none" strike="noStrike" cap="none" dirty="0">
                <a:solidFill>
                  <a:srgbClr val="595959"/>
                </a:solidFill>
                <a:latin typeface="Arial"/>
                <a:ea typeface="Arial"/>
                <a:cs typeface="Arial"/>
                <a:sym typeface="Arial"/>
              </a:rPr>
              <a:t> are doing to improve outcomes for all their pupils: contact </a:t>
            </a:r>
            <a:r>
              <a:rPr lang="en-GB" sz="1800" u="sng" dirty="0" smtClean="0">
                <a:solidFill>
                  <a:schemeClr val="hlink"/>
                </a:solidFill>
              </a:rPr>
              <a:t>kelly.flood@portsmouthtsa.org</a:t>
            </a:r>
            <a:endParaRPr sz="1800" b="0" i="0" u="none" strike="noStrike" cap="none" dirty="0">
              <a:solidFill>
                <a:srgbClr val="595959"/>
              </a:solidFill>
              <a:latin typeface="Arial"/>
              <a:ea typeface="Arial"/>
              <a:cs typeface="Arial"/>
              <a:sym typeface="Arial"/>
            </a:endParaRPr>
          </a:p>
        </p:txBody>
      </p:sp>
      <p:sp>
        <p:nvSpPr>
          <p:cNvPr id="89" name="Google Shape;89;p13"/>
          <p:cNvSpPr txBox="1"/>
          <p:nvPr/>
        </p:nvSpPr>
        <p:spPr>
          <a:xfrm>
            <a:off x="304800" y="9579150"/>
            <a:ext cx="6533100" cy="4631700"/>
          </a:xfrm>
          <a:prstGeom prst="rect">
            <a:avLst/>
          </a:prstGeom>
          <a:noFill/>
          <a:ln w="9525" cap="flat" cmpd="sng">
            <a:solidFill>
              <a:srgbClr val="595959"/>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E4E79"/>
              </a:buClr>
              <a:buSzPts val="600"/>
              <a:buFont typeface="Arial"/>
              <a:buNone/>
            </a:pPr>
            <a:r>
              <a:rPr lang="en-GB" sz="2400" b="1" i="0" u="none" strike="noStrike" cap="none" dirty="0">
                <a:solidFill>
                  <a:srgbClr val="1E4E79"/>
                </a:solidFill>
                <a:latin typeface="Arial"/>
                <a:ea typeface="Arial"/>
                <a:cs typeface="Arial"/>
                <a:sym typeface="Arial"/>
              </a:rPr>
              <a:t>Our impact</a:t>
            </a:r>
            <a:endParaRPr dirty="0"/>
          </a:p>
          <a:p>
            <a:pPr marL="457200" lvl="0" indent="-330200" algn="l" rtl="0">
              <a:spcBef>
                <a:spcPts val="0"/>
              </a:spcBef>
              <a:spcAft>
                <a:spcPts val="0"/>
              </a:spcAft>
              <a:buClr>
                <a:srgbClr val="666666"/>
              </a:buClr>
              <a:buSzPts val="1600"/>
              <a:buChar char="•"/>
            </a:pPr>
            <a:r>
              <a:rPr lang="en-GB" sz="1600" dirty="0">
                <a:solidFill>
                  <a:srgbClr val="666666"/>
                </a:solidFill>
              </a:rPr>
              <a:t>Report  data analysis (collected across all subjects) showed some positive outcomes for this group across the year when shifts in progress and B4L data was compared to a) the entire year group and b) all Year 7 DPs.</a:t>
            </a:r>
            <a:endParaRPr sz="1600" dirty="0">
              <a:solidFill>
                <a:srgbClr val="666666"/>
              </a:solidFill>
            </a:endParaRPr>
          </a:p>
          <a:p>
            <a:pPr marL="457200" lvl="0" indent="-330200" algn="l" rtl="0">
              <a:spcBef>
                <a:spcPts val="0"/>
              </a:spcBef>
              <a:spcAft>
                <a:spcPts val="0"/>
              </a:spcAft>
              <a:buClr>
                <a:srgbClr val="666666"/>
              </a:buClr>
              <a:buSzPts val="1600"/>
              <a:buChar char="•"/>
            </a:pPr>
            <a:r>
              <a:rPr lang="en-GB" sz="1600" dirty="0">
                <a:solidFill>
                  <a:srgbClr val="666666"/>
                </a:solidFill>
              </a:rPr>
              <a:t>At the final data collection of the year, there was a larger proportional increase in the project group pupils being awarded a ‘1’ (the best grade in a 1,2,3 system) for their </a:t>
            </a:r>
            <a:r>
              <a:rPr lang="en-GB" sz="1600" dirty="0" smtClean="0">
                <a:solidFill>
                  <a:srgbClr val="666666"/>
                </a:solidFill>
              </a:rPr>
              <a:t>B4L, and they </a:t>
            </a:r>
            <a:r>
              <a:rPr lang="en-GB" sz="1600" dirty="0">
                <a:solidFill>
                  <a:srgbClr val="666666"/>
                </a:solidFill>
              </a:rPr>
              <a:t>showed a larger proportional increase in being awarded a ‘2’ or ‘1’ for progress </a:t>
            </a:r>
            <a:r>
              <a:rPr lang="en-GB" sz="1600" dirty="0" smtClean="0">
                <a:solidFill>
                  <a:srgbClr val="666666"/>
                </a:solidFill>
              </a:rPr>
              <a:t>over the second half the year.</a:t>
            </a:r>
            <a:endParaRPr sz="1600" dirty="0">
              <a:solidFill>
                <a:srgbClr val="666666"/>
              </a:solidFill>
            </a:endParaRPr>
          </a:p>
          <a:p>
            <a:pPr marL="457200" lvl="0" indent="-330200" algn="l" rtl="0">
              <a:spcBef>
                <a:spcPts val="0"/>
              </a:spcBef>
              <a:spcAft>
                <a:spcPts val="0"/>
              </a:spcAft>
              <a:buClr>
                <a:srgbClr val="666666"/>
              </a:buClr>
              <a:buSzPts val="1600"/>
              <a:buChar char="•"/>
            </a:pPr>
            <a:r>
              <a:rPr lang="en-GB" sz="1600" dirty="0">
                <a:solidFill>
                  <a:srgbClr val="666666"/>
                </a:solidFill>
              </a:rPr>
              <a:t>Pupils demonstrated improved attitudes and engagement, reported increased self-confidence and awareness of their own learning, as well as enjoying the opportunity to be part of the </a:t>
            </a:r>
            <a:r>
              <a:rPr lang="en-GB" sz="1600" dirty="0" smtClean="0">
                <a:solidFill>
                  <a:srgbClr val="666666"/>
                </a:solidFill>
              </a:rPr>
              <a:t>project</a:t>
            </a:r>
            <a:r>
              <a:rPr lang="en-GB" sz="1600" dirty="0">
                <a:solidFill>
                  <a:srgbClr val="666666"/>
                </a:solidFill>
              </a:rPr>
              <a:t>.</a:t>
            </a:r>
            <a:endParaRPr sz="1600" dirty="0">
              <a:solidFill>
                <a:srgbClr val="666666"/>
              </a:solidFill>
            </a:endParaRPr>
          </a:p>
          <a:p>
            <a:pPr marL="457200" lvl="0" indent="-330200" algn="l" rtl="0">
              <a:spcBef>
                <a:spcPts val="0"/>
              </a:spcBef>
              <a:spcAft>
                <a:spcPts val="0"/>
              </a:spcAft>
              <a:buClr>
                <a:srgbClr val="666666"/>
              </a:buClr>
              <a:buSzPts val="1600"/>
              <a:buChar char="•"/>
            </a:pPr>
            <a:r>
              <a:rPr lang="en-GB" sz="1600" dirty="0">
                <a:solidFill>
                  <a:srgbClr val="666666"/>
                </a:solidFill>
              </a:rPr>
              <a:t>Raised the profile and identity of this group of pupils in the school, enabling the wider staff to take notice of them and respond to them positively</a:t>
            </a:r>
            <a:r>
              <a:rPr lang="en-GB" sz="1600" dirty="0" smtClean="0">
                <a:solidFill>
                  <a:srgbClr val="666666"/>
                </a:solidFill>
              </a:rPr>
              <a:t>.</a:t>
            </a:r>
            <a:endParaRPr sz="1600" dirty="0">
              <a:solidFill>
                <a:srgbClr val="666666"/>
              </a:solidFill>
            </a:endParaRPr>
          </a:p>
          <a:p>
            <a:pPr marL="457200" lvl="0" indent="-330200" algn="l" rtl="0">
              <a:spcBef>
                <a:spcPts val="0"/>
              </a:spcBef>
              <a:spcAft>
                <a:spcPts val="0"/>
              </a:spcAft>
              <a:buClr>
                <a:srgbClr val="666666"/>
              </a:buClr>
              <a:buSzPts val="1600"/>
              <a:buChar char="•"/>
            </a:pPr>
            <a:r>
              <a:rPr lang="en-GB" sz="1600" dirty="0">
                <a:solidFill>
                  <a:srgbClr val="666666"/>
                </a:solidFill>
              </a:rPr>
              <a:t>Played a part in a successful transition year.</a:t>
            </a:r>
            <a:endParaRPr sz="1600" dirty="0"/>
          </a:p>
          <a:p>
            <a:pPr marL="457200" lvl="0" indent="-330200" algn="l" rtl="0">
              <a:spcBef>
                <a:spcPts val="0"/>
              </a:spcBef>
              <a:spcAft>
                <a:spcPts val="0"/>
              </a:spcAft>
              <a:buSzPts val="1600"/>
              <a:buChar char="•"/>
            </a:pPr>
            <a:endParaRPr sz="1600" dirty="0"/>
          </a:p>
        </p:txBody>
      </p:sp>
      <p:sp>
        <p:nvSpPr>
          <p:cNvPr id="90" name="Google Shape;90;p13"/>
          <p:cNvSpPr txBox="1"/>
          <p:nvPr/>
        </p:nvSpPr>
        <p:spPr>
          <a:xfrm>
            <a:off x="6966850" y="9579150"/>
            <a:ext cx="4831800" cy="4631700"/>
          </a:xfrm>
          <a:prstGeom prst="rect">
            <a:avLst/>
          </a:prstGeom>
          <a:noFill/>
          <a:ln w="9525" cap="flat" cmpd="sng">
            <a:solidFill>
              <a:srgbClr val="595959"/>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E4E79"/>
              </a:buClr>
              <a:buSzPts val="600"/>
              <a:buFont typeface="Arial"/>
              <a:buNone/>
            </a:pPr>
            <a:r>
              <a:rPr lang="en-GB" sz="2400" b="1" i="0" u="none" strike="noStrike" cap="none">
                <a:solidFill>
                  <a:srgbClr val="1E4E79"/>
                </a:solidFill>
                <a:latin typeface="Arial"/>
                <a:ea typeface="Arial"/>
                <a:cs typeface="Arial"/>
                <a:sym typeface="Arial"/>
              </a:rPr>
              <a:t>What we learnt</a:t>
            </a:r>
            <a:endParaRPr sz="2400" b="1" i="0" u="none" strike="noStrike" cap="none">
              <a:solidFill>
                <a:srgbClr val="1E4E79"/>
              </a:solidFill>
              <a:latin typeface="Arial"/>
              <a:ea typeface="Arial"/>
              <a:cs typeface="Arial"/>
              <a:sym typeface="Arial"/>
            </a:endParaRPr>
          </a:p>
          <a:p>
            <a:pPr marL="457200" marR="0" lvl="0" indent="-368300" algn="l" rtl="0">
              <a:lnSpc>
                <a:spcPct val="100000"/>
              </a:lnSpc>
              <a:spcBef>
                <a:spcPts val="0"/>
              </a:spcBef>
              <a:spcAft>
                <a:spcPts val="0"/>
              </a:spcAft>
              <a:buClr>
                <a:srgbClr val="666666"/>
              </a:buClr>
              <a:buSzPts val="2200"/>
              <a:buChar char="●"/>
            </a:pPr>
            <a:r>
              <a:rPr lang="en-GB" sz="2200">
                <a:solidFill>
                  <a:srgbClr val="666666"/>
                </a:solidFill>
              </a:rPr>
              <a:t>Careful selection of suitable staff important. Ours were core subject and Year 7 tutors.</a:t>
            </a:r>
            <a:endParaRPr sz="2200">
              <a:solidFill>
                <a:srgbClr val="666666"/>
              </a:solidFill>
            </a:endParaRPr>
          </a:p>
          <a:p>
            <a:pPr marL="457200" marR="0" lvl="0" indent="-368300" algn="l" rtl="0">
              <a:lnSpc>
                <a:spcPct val="100000"/>
              </a:lnSpc>
              <a:spcBef>
                <a:spcPts val="0"/>
              </a:spcBef>
              <a:spcAft>
                <a:spcPts val="0"/>
              </a:spcAft>
              <a:buClr>
                <a:srgbClr val="666666"/>
              </a:buClr>
              <a:buSzPts val="2200"/>
              <a:buChar char="●"/>
            </a:pPr>
            <a:r>
              <a:rPr lang="en-GB" sz="2200">
                <a:solidFill>
                  <a:srgbClr val="666666"/>
                </a:solidFill>
              </a:rPr>
              <a:t>So many beneficial opportunities can be built into the main project, e.g. to enhance communication, confidence etc.</a:t>
            </a:r>
            <a:endParaRPr sz="2200">
              <a:solidFill>
                <a:srgbClr val="666666"/>
              </a:solidFill>
            </a:endParaRPr>
          </a:p>
          <a:p>
            <a:pPr marL="457200" marR="0" lvl="0" indent="-368300" algn="l" rtl="0">
              <a:lnSpc>
                <a:spcPct val="100000"/>
              </a:lnSpc>
              <a:spcBef>
                <a:spcPts val="0"/>
              </a:spcBef>
              <a:spcAft>
                <a:spcPts val="0"/>
              </a:spcAft>
              <a:buClr>
                <a:srgbClr val="666666"/>
              </a:buClr>
              <a:buSzPts val="2200"/>
              <a:buChar char="●"/>
            </a:pPr>
            <a:r>
              <a:rPr lang="en-GB" sz="2200">
                <a:solidFill>
                  <a:srgbClr val="666666"/>
                </a:solidFill>
              </a:rPr>
              <a:t>The importance of looking at pupils as individuals and nurturing ‘green shoots’ in our younger pupils.</a:t>
            </a:r>
            <a:endParaRPr sz="2200">
              <a:solidFill>
                <a:srgbClr val="666666"/>
              </a:solidFill>
            </a:endParaRPr>
          </a:p>
        </p:txBody>
      </p:sp>
      <p:sp>
        <p:nvSpPr>
          <p:cNvPr id="91" name="Google Shape;91;p13"/>
          <p:cNvSpPr txBox="1"/>
          <p:nvPr/>
        </p:nvSpPr>
        <p:spPr>
          <a:xfrm>
            <a:off x="304800" y="4059000"/>
            <a:ext cx="11493900" cy="1360200"/>
          </a:xfrm>
          <a:prstGeom prst="rect">
            <a:avLst/>
          </a:prstGeom>
          <a:solidFill>
            <a:schemeClr val="lt1">
              <a:alpha val="10588"/>
            </a:schemeClr>
          </a:solidFill>
          <a:ln w="9525" cap="flat" cmpd="sng">
            <a:solidFill>
              <a:srgbClr val="595959"/>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E4E79"/>
              </a:buClr>
              <a:buSzPts val="600"/>
              <a:buFont typeface="Arial"/>
              <a:buNone/>
            </a:pPr>
            <a:r>
              <a:rPr lang="en-GB" sz="2400" b="1" i="0" u="none" strike="noStrike" cap="none">
                <a:solidFill>
                  <a:srgbClr val="1E4E79"/>
                </a:solidFill>
                <a:latin typeface="Arial"/>
                <a:ea typeface="Arial"/>
                <a:cs typeface="Arial"/>
                <a:sym typeface="Arial"/>
              </a:rPr>
              <a:t>Our school challenges</a:t>
            </a:r>
            <a:endParaRPr/>
          </a:p>
          <a:p>
            <a:pPr marL="0" marR="0" lvl="0" indent="0" algn="l" rtl="0">
              <a:lnSpc>
                <a:spcPct val="100000"/>
              </a:lnSpc>
              <a:spcBef>
                <a:spcPts val="0"/>
              </a:spcBef>
              <a:spcAft>
                <a:spcPts val="0"/>
              </a:spcAft>
              <a:buClr>
                <a:srgbClr val="000000"/>
              </a:buClr>
              <a:buSzPts val="2000"/>
              <a:buFont typeface="Arial"/>
              <a:buNone/>
            </a:pPr>
            <a:r>
              <a:rPr lang="en-GB" sz="2100">
                <a:solidFill>
                  <a:srgbClr val="666666"/>
                </a:solidFill>
              </a:rPr>
              <a:t>Pupils’ behaviour for learning and readiness to learn always needs support. The view was to take this opportunity to explore metacognition and aim the project at Year 7 pupils, who do not always take priority in enhanced interventions such as this project.</a:t>
            </a:r>
            <a:endParaRPr sz="2100" b="0" i="0" u="none" strike="noStrike" cap="none">
              <a:solidFill>
                <a:srgbClr val="666666"/>
              </a:solidFill>
              <a:latin typeface="Arial"/>
              <a:ea typeface="Arial"/>
              <a:cs typeface="Arial"/>
              <a:sym typeface="Arial"/>
            </a:endParaRPr>
          </a:p>
        </p:txBody>
      </p:sp>
      <p:graphicFrame>
        <p:nvGraphicFramePr>
          <p:cNvPr id="92" name="Google Shape;92;p13"/>
          <p:cNvGraphicFramePr/>
          <p:nvPr>
            <p:extLst>
              <p:ext uri="{D42A27DB-BD31-4B8C-83A1-F6EECF244321}">
                <p14:modId xmlns:p14="http://schemas.microsoft.com/office/powerpoint/2010/main" val="1972055747"/>
              </p:ext>
            </p:extLst>
          </p:nvPr>
        </p:nvGraphicFramePr>
        <p:xfrm>
          <a:off x="304795" y="2828495"/>
          <a:ext cx="11493900" cy="1114175"/>
        </p:xfrm>
        <a:graphic>
          <a:graphicData uri="http://schemas.openxmlformats.org/drawingml/2006/table">
            <a:tbl>
              <a:tblPr firstRow="1" bandRow="1">
                <a:noFill/>
                <a:tableStyleId>{7AB50EC3-8272-486D-8C47-E4D6CC87C1E5}</a:tableStyleId>
              </a:tblPr>
              <a:tblGrid>
                <a:gridCol w="2895600">
                  <a:extLst>
                    <a:ext uri="{9D8B030D-6E8A-4147-A177-3AD203B41FA5}">
                      <a16:colId xmlns:a16="http://schemas.microsoft.com/office/drawing/2014/main" val="20000"/>
                    </a:ext>
                  </a:extLst>
                </a:gridCol>
                <a:gridCol w="2618500">
                  <a:extLst>
                    <a:ext uri="{9D8B030D-6E8A-4147-A177-3AD203B41FA5}">
                      <a16:colId xmlns:a16="http://schemas.microsoft.com/office/drawing/2014/main" val="20001"/>
                    </a:ext>
                  </a:extLst>
                </a:gridCol>
                <a:gridCol w="3106325">
                  <a:extLst>
                    <a:ext uri="{9D8B030D-6E8A-4147-A177-3AD203B41FA5}">
                      <a16:colId xmlns:a16="http://schemas.microsoft.com/office/drawing/2014/main" val="20002"/>
                    </a:ext>
                  </a:extLst>
                </a:gridCol>
                <a:gridCol w="2873475">
                  <a:extLst>
                    <a:ext uri="{9D8B030D-6E8A-4147-A177-3AD203B41FA5}">
                      <a16:colId xmlns:a16="http://schemas.microsoft.com/office/drawing/2014/main" val="20003"/>
                    </a:ext>
                  </a:extLst>
                </a:gridCol>
              </a:tblGrid>
              <a:tr h="368150">
                <a:tc>
                  <a:txBody>
                    <a:bodyPr/>
                    <a:lstStyle/>
                    <a:p>
                      <a:pPr marL="0" marR="0" lvl="0" indent="0" algn="ctr" rtl="0">
                        <a:lnSpc>
                          <a:spcPct val="100000"/>
                        </a:lnSpc>
                        <a:spcBef>
                          <a:spcPts val="0"/>
                        </a:spcBef>
                        <a:spcAft>
                          <a:spcPts val="0"/>
                        </a:spcAft>
                        <a:buClr>
                          <a:srgbClr val="000000"/>
                        </a:buClr>
                        <a:buSzPts val="500"/>
                        <a:buFont typeface="Arial"/>
                        <a:buNone/>
                      </a:pPr>
                      <a:r>
                        <a:rPr lang="en-GB" sz="2000" u="none" strike="noStrike" cap="none" dirty="0"/>
                        <a:t>School type</a:t>
                      </a:r>
                      <a:endParaRPr dirty="0"/>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500"/>
                        <a:buFont typeface="Arial"/>
                        <a:buNone/>
                      </a:pPr>
                      <a:r>
                        <a:rPr lang="en-GB" sz="2000" u="none" strike="noStrike" cap="none"/>
                        <a:t>Number of pupils</a:t>
                      </a:r>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500"/>
                        <a:buFont typeface="Arial"/>
                        <a:buNone/>
                      </a:pPr>
                      <a:r>
                        <a:rPr lang="en-GB" sz="2000" u="none" strike="noStrike" cap="none"/>
                        <a:t>% Disadvantaged pupils</a:t>
                      </a:r>
                      <a:endParaRPr/>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500"/>
                        <a:buFont typeface="Arial"/>
                        <a:buNone/>
                      </a:pPr>
                      <a:r>
                        <a:rPr lang="en-GB" sz="2000" u="none" strike="noStrike" cap="none"/>
                        <a:t>£ Pupil premium</a:t>
                      </a:r>
                      <a:endParaRPr/>
                    </a:p>
                  </a:txBody>
                  <a:tcPr marL="91450" marR="91450" marT="45725" marB="45725" anchor="ctr"/>
                </a:tc>
                <a:extLst>
                  <a:ext uri="{0D108BD9-81ED-4DB2-BD59-A6C34878D82A}">
                    <a16:rowId xmlns:a16="http://schemas.microsoft.com/office/drawing/2014/main" val="10000"/>
                  </a:ext>
                </a:extLst>
              </a:tr>
              <a:tr h="717925">
                <a:tc>
                  <a:txBody>
                    <a:bodyPr/>
                    <a:lstStyle/>
                    <a:p>
                      <a:pPr marL="0" marR="0" lvl="0" indent="0" algn="ctr" rtl="0">
                        <a:lnSpc>
                          <a:spcPct val="100000"/>
                        </a:lnSpc>
                        <a:spcBef>
                          <a:spcPts val="0"/>
                        </a:spcBef>
                        <a:spcAft>
                          <a:spcPts val="0"/>
                        </a:spcAft>
                        <a:buClr>
                          <a:srgbClr val="000000"/>
                        </a:buClr>
                        <a:buSzPts val="450"/>
                        <a:buFont typeface="Arial"/>
                        <a:buNone/>
                      </a:pPr>
                      <a:r>
                        <a:rPr lang="en-GB" sz="1800">
                          <a:solidFill>
                            <a:srgbClr val="434343"/>
                          </a:solidFill>
                          <a:latin typeface="Arial"/>
                          <a:ea typeface="Arial"/>
                          <a:cs typeface="Arial"/>
                          <a:sym typeface="Arial"/>
                        </a:rPr>
                        <a:t>Secondary Academy</a:t>
                      </a:r>
                      <a:endParaRPr sz="1800" u="none" strike="noStrike" cap="none">
                        <a:solidFill>
                          <a:srgbClr val="434343"/>
                        </a:solidFill>
                        <a:latin typeface="Arial"/>
                        <a:ea typeface="Arial"/>
                        <a:cs typeface="Arial"/>
                        <a:sym typeface="Arial"/>
                      </a:endParaRPr>
                    </a:p>
                  </a:txBody>
                  <a:tcPr marL="66675" marR="66675" marT="66675" marB="66675"/>
                </a:tc>
                <a:tc>
                  <a:txBody>
                    <a:bodyPr/>
                    <a:lstStyle/>
                    <a:p>
                      <a:pPr marL="0" marR="0" lvl="0" indent="0" algn="ctr" rtl="0">
                        <a:lnSpc>
                          <a:spcPct val="100000"/>
                        </a:lnSpc>
                        <a:spcBef>
                          <a:spcPts val="0"/>
                        </a:spcBef>
                        <a:spcAft>
                          <a:spcPts val="0"/>
                        </a:spcAft>
                        <a:buClr>
                          <a:schemeClr val="dk1"/>
                        </a:buClr>
                        <a:buSzPts val="450"/>
                        <a:buFont typeface="Arial"/>
                        <a:buNone/>
                      </a:pPr>
                      <a:r>
                        <a:rPr lang="en-GB" sz="1800" dirty="0" smtClean="0">
                          <a:solidFill>
                            <a:srgbClr val="434343"/>
                          </a:solidFill>
                          <a:latin typeface="Arial"/>
                          <a:ea typeface="Arial"/>
                          <a:cs typeface="Arial"/>
                          <a:sym typeface="Arial"/>
                        </a:rPr>
                        <a:t>1128</a:t>
                      </a:r>
                      <a:endParaRPr sz="1800" u="none" strike="noStrike" cap="none" dirty="0">
                        <a:solidFill>
                          <a:srgbClr val="434343"/>
                        </a:solidFill>
                        <a:latin typeface="Arial"/>
                        <a:ea typeface="Arial"/>
                        <a:cs typeface="Arial"/>
                        <a:sym typeface="Arial"/>
                      </a:endParaRPr>
                    </a:p>
                  </a:txBody>
                  <a:tcPr marL="66675" marR="66675" marT="66675" marB="66675"/>
                </a:tc>
                <a:tc>
                  <a:txBody>
                    <a:bodyPr/>
                    <a:lstStyle/>
                    <a:p>
                      <a:pPr marL="0" marR="0" lvl="0" indent="0" algn="ctr" rtl="0">
                        <a:lnSpc>
                          <a:spcPct val="100000"/>
                        </a:lnSpc>
                        <a:spcBef>
                          <a:spcPts val="0"/>
                        </a:spcBef>
                        <a:spcAft>
                          <a:spcPts val="0"/>
                        </a:spcAft>
                        <a:buClr>
                          <a:schemeClr val="dk1"/>
                        </a:buClr>
                        <a:buSzPts val="450"/>
                        <a:buFont typeface="Arial"/>
                        <a:buNone/>
                      </a:pPr>
                      <a:r>
                        <a:rPr lang="en-GB" sz="1800" dirty="0" smtClean="0">
                          <a:solidFill>
                            <a:srgbClr val="434343"/>
                          </a:solidFill>
                          <a:latin typeface="Arial"/>
                          <a:ea typeface="Arial"/>
                          <a:cs typeface="Arial"/>
                          <a:sym typeface="Arial"/>
                        </a:rPr>
                        <a:t>17%</a:t>
                      </a:r>
                      <a:endParaRPr sz="1800" u="none" strike="noStrike" cap="none" dirty="0">
                        <a:solidFill>
                          <a:srgbClr val="434343"/>
                        </a:solidFill>
                        <a:latin typeface="Arial"/>
                        <a:ea typeface="Arial"/>
                        <a:cs typeface="Arial"/>
                        <a:sym typeface="Arial"/>
                      </a:endParaRPr>
                    </a:p>
                  </a:txBody>
                  <a:tcPr marL="66675" marR="66675" marT="66675" marB="66675"/>
                </a:tc>
                <a:tc>
                  <a:txBody>
                    <a:bodyPr/>
                    <a:lstStyle/>
                    <a:p>
                      <a:pPr marL="0" marR="0" lvl="0" indent="0" algn="ctr" rtl="0">
                        <a:lnSpc>
                          <a:spcPct val="100000"/>
                        </a:lnSpc>
                        <a:spcBef>
                          <a:spcPts val="0"/>
                        </a:spcBef>
                        <a:spcAft>
                          <a:spcPts val="0"/>
                        </a:spcAft>
                        <a:buClr>
                          <a:schemeClr val="dk1"/>
                        </a:buClr>
                        <a:buSzPts val="450"/>
                        <a:buFont typeface="Arial"/>
                        <a:buNone/>
                      </a:pPr>
                      <a:r>
                        <a:rPr lang="en-GB" sz="1800" dirty="0">
                          <a:solidFill>
                            <a:srgbClr val="434343"/>
                          </a:solidFill>
                          <a:latin typeface="Arial"/>
                          <a:ea typeface="Arial"/>
                          <a:cs typeface="Arial"/>
                          <a:sym typeface="Arial"/>
                        </a:rPr>
                        <a:t>£</a:t>
                      </a:r>
                      <a:r>
                        <a:rPr lang="en-GB" sz="1800" dirty="0" smtClean="0">
                          <a:solidFill>
                            <a:srgbClr val="434343"/>
                          </a:solidFill>
                          <a:latin typeface="Arial"/>
                          <a:ea typeface="Arial"/>
                          <a:cs typeface="Arial"/>
                          <a:sym typeface="Arial"/>
                        </a:rPr>
                        <a:t>195,020</a:t>
                      </a:r>
                      <a:endParaRPr sz="1800" u="none" strike="noStrike" cap="none" dirty="0">
                        <a:solidFill>
                          <a:srgbClr val="434343"/>
                        </a:solidFill>
                        <a:latin typeface="Arial"/>
                        <a:ea typeface="Arial"/>
                        <a:cs typeface="Arial"/>
                        <a:sym typeface="Arial"/>
                      </a:endParaRPr>
                    </a:p>
                  </a:txBody>
                  <a:tcPr marL="66675" marR="66675" marT="66675" marB="66675"/>
                </a:tc>
                <a:extLst>
                  <a:ext uri="{0D108BD9-81ED-4DB2-BD59-A6C34878D82A}">
                    <a16:rowId xmlns:a16="http://schemas.microsoft.com/office/drawing/2014/main" val="10001"/>
                  </a:ext>
                </a:extLst>
              </a:tr>
            </a:tbl>
          </a:graphicData>
        </a:graphic>
      </p:graphicFrame>
      <p:sp>
        <p:nvSpPr>
          <p:cNvPr id="93" name="Google Shape;93;p13"/>
          <p:cNvSpPr txBox="1"/>
          <p:nvPr/>
        </p:nvSpPr>
        <p:spPr>
          <a:xfrm>
            <a:off x="304798" y="2331009"/>
            <a:ext cx="2873100" cy="461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E4E79"/>
              </a:buClr>
              <a:buSzPts val="600"/>
              <a:buFont typeface="Arial"/>
              <a:buNone/>
            </a:pPr>
            <a:r>
              <a:rPr lang="en-GB" sz="2400" b="1" i="0" u="none" strike="noStrike" cap="none">
                <a:solidFill>
                  <a:srgbClr val="1E4E79"/>
                </a:solidFill>
                <a:latin typeface="Arial"/>
                <a:ea typeface="Arial"/>
                <a:cs typeface="Arial"/>
                <a:sym typeface="Arial"/>
              </a:rPr>
              <a:t>Our school</a:t>
            </a:r>
            <a:endParaRPr/>
          </a:p>
        </p:txBody>
      </p:sp>
      <p:pic>
        <p:nvPicPr>
          <p:cNvPr id="94" name="Google Shape;94;p13"/>
          <p:cNvPicPr preferRelativeResize="0"/>
          <p:nvPr/>
        </p:nvPicPr>
        <p:blipFill rotWithShape="1">
          <a:blip r:embed="rId4">
            <a:alphaModFix/>
          </a:blip>
          <a:srcRect/>
          <a:stretch/>
        </p:blipFill>
        <p:spPr>
          <a:xfrm>
            <a:off x="8036107" y="447764"/>
            <a:ext cx="1806600" cy="7995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482</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rigdenj</dc:creator>
  <cp:lastModifiedBy>Kelly Flood</cp:lastModifiedBy>
  <cp:revision>3</cp:revision>
  <dcterms:modified xsi:type="dcterms:W3CDTF">2019-02-01T13:27:59Z</dcterms:modified>
</cp:coreProperties>
</file>